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sldIdLst>
    <p:sldId id="257" r:id="rId3"/>
    <p:sldId id="266" r:id="rId4"/>
    <p:sldId id="268" r:id="rId5"/>
    <p:sldId id="270" r:id="rId6"/>
    <p:sldId id="271" r:id="rId7"/>
    <p:sldId id="272" r:id="rId8"/>
    <p:sldId id="273" r:id="rId9"/>
    <p:sldId id="274" r:id="rId10"/>
    <p:sldId id="275" r:id="rId11"/>
    <p:sldId id="27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C46BFD-C2B2-4B63-9AA0-7104A65BDBA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FFF38A-60E6-4099-8CF0-6B8E13D13F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A55A383-7FC9-4D11-98A4-CF71AF7340C4}"/>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F1BFFC0-C541-4CC2-8629-0BF0D39881E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6869E76-01C7-488A-AADD-40E10ECDC175}"/>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47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6DFB5-C555-4303-BC17-3C19E23E03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630DB86-84CE-47B6-A2F4-015FFEADF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01BEAA-22EA-4E40-A18B-E3D5D35B7D6D}"/>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8F85C56-D213-44CB-99EB-930AE9D82A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FD10CD-AA58-4F84-8AA9-36A3A55CE855}"/>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93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E255A6E-A7F0-40B4-A5A3-AFAE3E1D274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4A5602F-2ED0-4B6F-AF41-316BF720110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D938145-087F-4DB8-B4FF-D65DFCC43601}"/>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4A99B68-2FBC-4162-B7B7-ACB7C6956F5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3F8D66C-C0EC-431D-A5D0-B8CD660D9767}"/>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01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C46BFD-C2B2-4B63-9AA0-7104A65BDBA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FFF38A-60E6-4099-8CF0-6B8E13D13F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A55A383-7FC9-4D11-98A4-CF71AF7340C4}"/>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F1BFFC0-C541-4CC2-8629-0BF0D39881E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6869E76-01C7-488A-AADD-40E10ECDC175}"/>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5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8BD794-CAEB-4F18-AD9A-A0DB0E448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20E4F58-CA5A-4C1A-8863-83AA26B02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58EE23-E082-4144-87E1-F27A525D92FF}"/>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83BF-DC1C-485C-A585-6EC3591449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FBDA788-ADC8-4196-86A0-8330BFD6693F}"/>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22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DD21EF-8BC0-4D6D-A40B-D82606E6C793}"/>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BE4ABDC-0BA7-4CC8-ACF2-88D624D25E5E}"/>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B826B06-C319-4C69-BB3B-B8FC32239E4A}"/>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7CAC5AC-636D-4DAC-84BD-AE3452E27A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3145E8A-ACD1-4F28-B02B-62EEF0173A18}"/>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05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DE14AF-647A-4E8E-B2D6-04C9A2573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681631B-769F-4DBC-9679-E4A3A1B2C1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11D5589-02E0-4B82-8827-F9218085703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536C7F3-928D-4859-9A48-E17711098B50}"/>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7E169B8-549A-4E21-8065-09BE0D081BB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21874C8-7F90-4A36-B4AA-4C4AA8FC16A6}"/>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53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5D4A20-7432-4302-8FDE-B2325C1C21D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0319458-7493-4487-84EA-865899E8A62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916EA74-3B52-4EC9-8E43-C20B8FA083B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38E17EB-48BF-45C8-8107-BCE80FDDE94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C385307-2C2A-43F1-B1C4-3CD251D8794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69E4AE5-0F74-4CDE-921A-459F291DC8E6}"/>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CEDFD23-9F2A-44CC-9C41-5DAD18823D0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7F0A08F-F057-4215-9DCE-D9520B00AB9C}"/>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9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B56604-3AED-47EF-86C5-DC010A5E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DB36EB1-5090-4CA4-B604-7DBE64F4B77B}"/>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E361E1E2-0029-4967-AED8-BCFF2DC512F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66E296A2-A9DB-4119-A4DA-836D7CBE04E3}"/>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866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50C8E9-663E-48E3-83B7-AEC014B928F0}"/>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7283BA5-5989-4B87-968F-83181F7D078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0A90205-6529-4DCD-ACDF-61C9370950CE}"/>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832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B0213C-660F-46A0-BFC2-B9634286AC4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48EAF68-E594-4D33-B5E0-E3E3F4F05DEE}"/>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2D8F26-F5AA-4DC7-8D9A-55B7614DB4F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6041CE-8BA4-4150-B98B-D85274B5171B}"/>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398A759-AE1C-4F60-973E-314792FEC5E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01DC280-4CC4-4BCA-B8DB-432947AC95DF}"/>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0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8BD794-CAEB-4F18-AD9A-A0DB0E448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20E4F58-CA5A-4C1A-8863-83AA26B02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58EE23-E082-4144-87E1-F27A525D92FF}"/>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83BF-DC1C-485C-A585-6EC3591449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FBDA788-ADC8-4196-86A0-8330BFD6693F}"/>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060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8BE79D-1B07-4C50-99B6-B8071B158A2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37F0CC1-D56A-48D5-85DF-943E65FF052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B119291-5A29-4EEB-94AC-379DC75CCEA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552785-0646-47F9-814D-BF46DB6CADEB}"/>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68DC034-8AEF-41B3-9178-30519828708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584838D-443F-4551-B761-4AA0EBE7D8CA}"/>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35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6DFB5-C555-4303-BC17-3C19E23E03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630DB86-84CE-47B6-A2F4-015FFEADF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01BEAA-22EA-4E40-A18B-E3D5D35B7D6D}"/>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8F85C56-D213-44CB-99EB-930AE9D82A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FD10CD-AA58-4F84-8AA9-36A3A55CE855}"/>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269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E255A6E-A7F0-40B4-A5A3-AFAE3E1D274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4A5602F-2ED0-4B6F-AF41-316BF720110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D938145-087F-4DB8-B4FF-D65DFCC43601}"/>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4A99B68-2FBC-4162-B7B7-ACB7C6956F5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3F8D66C-C0EC-431D-A5D0-B8CD660D9767}"/>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07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DD21EF-8BC0-4D6D-A40B-D82606E6C793}"/>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BE4ABDC-0BA7-4CC8-ACF2-88D624D25E5E}"/>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B826B06-C319-4C69-BB3B-B8FC32239E4A}"/>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7CAC5AC-636D-4DAC-84BD-AE3452E27A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3145E8A-ACD1-4F28-B02B-62EEF0173A18}"/>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DE14AF-647A-4E8E-B2D6-04C9A2573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681631B-769F-4DBC-9679-E4A3A1B2C1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11D5589-02E0-4B82-8827-F9218085703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536C7F3-928D-4859-9A48-E17711098B50}"/>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7E169B8-549A-4E21-8065-09BE0D081BB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21874C8-7F90-4A36-B4AA-4C4AA8FC16A6}"/>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11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5D4A20-7432-4302-8FDE-B2325C1C21D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0319458-7493-4487-84EA-865899E8A62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916EA74-3B52-4EC9-8E43-C20B8FA083B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38E17EB-48BF-45C8-8107-BCE80FDDE94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C385307-2C2A-43F1-B1C4-3CD251D8794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69E4AE5-0F74-4CDE-921A-459F291DC8E6}"/>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CEDFD23-9F2A-44CC-9C41-5DAD18823D0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7F0A08F-F057-4215-9DCE-D9520B00AB9C}"/>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43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B56604-3AED-47EF-86C5-DC010A5E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DB36EB1-5090-4CA4-B604-7DBE64F4B77B}"/>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E361E1E2-0029-4967-AED8-BCFF2DC512F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66E296A2-A9DB-4119-A4DA-836D7CBE04E3}"/>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66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50C8E9-663E-48E3-83B7-AEC014B928F0}"/>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7283BA5-5989-4B87-968F-83181F7D078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0A90205-6529-4DCD-ACDF-61C9370950CE}"/>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68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B0213C-660F-46A0-BFC2-B9634286AC4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48EAF68-E594-4D33-B5E0-E3E3F4F05DEE}"/>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2D8F26-F5AA-4DC7-8D9A-55B7614DB4F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6041CE-8BA4-4150-B98B-D85274B5171B}"/>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398A759-AE1C-4F60-973E-314792FEC5E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01DC280-4CC4-4BCA-B8DB-432947AC95DF}"/>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6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8BE79D-1B07-4C50-99B6-B8071B158A2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37F0CC1-D56A-48D5-85DF-943E65FF052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B119291-5A29-4EEB-94AC-379DC75CCEA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552785-0646-47F9-814D-BF46DB6CADEB}"/>
              </a:ext>
            </a:extLst>
          </p:cNvPr>
          <p:cNvSpPr>
            <a:spLocks noGrp="1"/>
          </p:cNvSpPr>
          <p:nvPr>
            <p:ph type="dt" sz="half" idx="10"/>
          </p:nvPr>
        </p:nvSpPr>
        <p:spPr/>
        <p:txBody>
          <a:body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68DC034-8AEF-41B3-9178-30519828708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584838D-443F-4551-B761-4AA0EBE7D8CA}"/>
              </a:ext>
            </a:extLst>
          </p:cNvPr>
          <p:cNvSpPr>
            <a:spLocks noGrp="1"/>
          </p:cNvSpPr>
          <p:nvPr>
            <p:ph type="sldNum" sz="quarter" idx="12"/>
          </p:nvPr>
        </p:nvSpPr>
        <p:spPr/>
        <p:txBody>
          <a:body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3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7A9ED96-F014-4798-9252-410F45D437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C22FDA3-683C-403D-ABB4-F390AA9161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717812-6A56-4C2F-8909-AB2D4C590A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96CFD1A-8F6F-4440-A1BF-FC6DB6744E4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0BE2889-794F-43D3-BA47-5646199CC9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30112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7A9ED96-F014-4798-9252-410F45D437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C22FDA3-683C-403D-ABB4-F390AA9161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717812-6A56-4C2F-8909-AB2D4C590A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EBD34-1568-4931-85E0-964BD841C9E3}" type="datetimeFigureOut">
              <a:rPr lang="en-US" smtClean="0">
                <a:solidFill>
                  <a:prstClr val="black">
                    <a:tint val="75000"/>
                  </a:prstClr>
                </a:solidFill>
              </a:rPr>
              <a:pPr/>
              <a:t>4/1/2020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96CFD1A-8F6F-4440-A1BF-FC6DB6744E4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0BE2889-794F-43D3-BA47-5646199CC9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E9B78-65A1-4927-894E-28DAF43374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648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2EDCE45-DD21-48EC-B13A-6B49110B13A0}"/>
              </a:ext>
            </a:extLst>
          </p:cNvPr>
          <p:cNvSpPr>
            <a:spLocks noGrp="1"/>
          </p:cNvSpPr>
          <p:nvPr>
            <p:ph type="subTitle" idx="1"/>
          </p:nvPr>
        </p:nvSpPr>
        <p:spPr>
          <a:xfrm>
            <a:off x="3269849" y="3429000"/>
            <a:ext cx="6858000" cy="1655762"/>
          </a:xfrm>
        </p:spPr>
        <p:txBody>
          <a:bodyPr>
            <a:noAutofit/>
          </a:bodyPr>
          <a:lstStyle/>
          <a:p>
            <a:r>
              <a:rPr lang="ar-EG" dirty="0">
                <a:solidFill>
                  <a:schemeClr val="bg1"/>
                </a:solidFill>
              </a:rPr>
              <a:t>كلية التربية الرياضية </a:t>
            </a:r>
          </a:p>
          <a:p>
            <a:r>
              <a:rPr lang="ar-EG" dirty="0">
                <a:solidFill>
                  <a:schemeClr val="bg1"/>
                </a:solidFill>
              </a:rPr>
              <a:t>قسم نظريات وتطبيقات الرياضات المائية</a:t>
            </a:r>
            <a:endParaRPr lang="en-US" dirty="0">
              <a:solidFill>
                <a:schemeClr val="bg1"/>
              </a:solidFill>
            </a:endParaRPr>
          </a:p>
          <a:p>
            <a:r>
              <a:rPr lang="ar-EG" dirty="0" smtClean="0">
                <a:solidFill>
                  <a:schemeClr val="bg1"/>
                </a:solidFill>
              </a:rPr>
              <a:t>الفرقه الرابعه </a:t>
            </a:r>
          </a:p>
          <a:p>
            <a:r>
              <a:rPr lang="ar-EG" dirty="0" smtClean="0">
                <a:solidFill>
                  <a:schemeClr val="bg1"/>
                </a:solidFill>
              </a:rPr>
              <a:t>( تطبيقات الميكانيكا الحيويه في رياضه التخصص )</a:t>
            </a:r>
            <a:endParaRPr lang="ar-EG" dirty="0">
              <a:solidFill>
                <a:schemeClr val="bg1"/>
              </a:solidFill>
            </a:endParaRPr>
          </a:p>
          <a:p>
            <a:r>
              <a:rPr lang="ar-EG" dirty="0" smtClean="0">
                <a:solidFill>
                  <a:schemeClr val="bg1"/>
                </a:solidFill>
              </a:rPr>
              <a:t>أ.د / محمد مقلد </a:t>
            </a:r>
            <a:endParaRPr lang="en-US" dirty="0">
              <a:solidFill>
                <a:schemeClr val="bg1"/>
              </a:solidFill>
            </a:endParaRPr>
          </a:p>
        </p:txBody>
      </p:sp>
    </p:spTree>
    <p:extLst>
      <p:ext uri="{BB962C8B-B14F-4D97-AF65-F5344CB8AC3E}">
        <p14:creationId xmlns:p14="http://schemas.microsoft.com/office/powerpoint/2010/main" val="122082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34290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43800" y="32004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3675"/>
            <a:ext cx="428625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43200" y="64008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59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810000"/>
            <a:ext cx="7886700" cy="2366962"/>
          </a:xfrm>
        </p:spPr>
        <p:txBody>
          <a:bodyPr/>
          <a:lstStyle/>
          <a:p>
            <a:pPr marL="0" indent="0" algn="ctr">
              <a:buNone/>
            </a:pPr>
            <a:r>
              <a:rPr lang="ar-EG" dirty="0" smtClean="0">
                <a:solidFill>
                  <a:srgbClr val="FF0000"/>
                </a:solidFill>
              </a:rPr>
              <a:t>جميع البيانات تحت مسئوليه استاذ الماده </a:t>
            </a:r>
            <a:endParaRPr lang="en-US" dirty="0">
              <a:solidFill>
                <a:srgbClr val="FF0000"/>
              </a:solidFill>
            </a:endParaRPr>
          </a:p>
        </p:txBody>
      </p:sp>
    </p:spTree>
    <p:extLst>
      <p:ext uri="{BB962C8B-B14F-4D97-AF65-F5344CB8AC3E}">
        <p14:creationId xmlns:p14="http://schemas.microsoft.com/office/powerpoint/2010/main" val="184115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1111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H="1">
            <a:off x="457200" y="3581400"/>
            <a:ext cx="99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00200" y="3657600"/>
            <a:ext cx="0" cy="304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3400" y="35814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0" y="3581400"/>
            <a:ext cx="0" cy="2895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6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66999"/>
            <a:ext cx="7886700" cy="3509963"/>
          </a:xfrm>
        </p:spPr>
        <p:txBody>
          <a:bodyPr/>
          <a:lstStyle/>
          <a:p>
            <a:pPr marL="0" indent="0" algn="r" rtl="1">
              <a:buNone/>
            </a:pPr>
            <a:r>
              <a:rPr lang="ar-EG" dirty="0" smtClean="0"/>
              <a:t>في الشكل السابق نكون حددنا </a:t>
            </a:r>
          </a:p>
          <a:p>
            <a:pPr marL="0" indent="0" algn="r" rtl="1">
              <a:buNone/>
            </a:pPr>
            <a:r>
              <a:rPr lang="ar-EG" dirty="0" smtClean="0"/>
              <a:t>1- نقط الوصلات باللون اللبني</a:t>
            </a:r>
          </a:p>
          <a:p>
            <a:pPr marL="0" indent="0" algn="r" rtl="1">
              <a:buNone/>
            </a:pPr>
            <a:r>
              <a:rPr lang="ar-EG" dirty="0" smtClean="0"/>
              <a:t>2- نقط مركز ثقل الاجزاء باللون الاسود </a:t>
            </a:r>
          </a:p>
          <a:p>
            <a:pPr marL="0" indent="0" algn="r" rtl="1">
              <a:buNone/>
            </a:pPr>
            <a:endParaRPr lang="ar-EG" dirty="0"/>
          </a:p>
          <a:p>
            <a:pPr marL="0" indent="0" algn="r" rtl="1">
              <a:buNone/>
            </a:pPr>
            <a:r>
              <a:rPr lang="ar-EG" dirty="0" smtClean="0"/>
              <a:t>ثم نقوم بتحديد موقع كل نقطه علي </a:t>
            </a:r>
            <a:r>
              <a:rPr lang="en-US" dirty="0" smtClean="0"/>
              <a:t>X</a:t>
            </a:r>
            <a:r>
              <a:rPr lang="ar-EG" dirty="0" smtClean="0"/>
              <a:t> و </a:t>
            </a:r>
            <a:r>
              <a:rPr lang="en-US" dirty="0" smtClean="0"/>
              <a:t>y</a:t>
            </a:r>
            <a:r>
              <a:rPr lang="ar-EG" dirty="0" smtClean="0"/>
              <a:t> </a:t>
            </a:r>
          </a:p>
          <a:p>
            <a:pPr marL="0" indent="0" algn="r" rtl="1">
              <a:buNone/>
            </a:pPr>
            <a:r>
              <a:rPr lang="ar-EG" dirty="0" smtClean="0"/>
              <a:t>ثم نقوم بالتطبيق في القانون التالي لايجاد نقطه ثقل الجسم </a:t>
            </a:r>
            <a:endParaRPr lang="en-US" dirty="0"/>
          </a:p>
        </p:txBody>
      </p:sp>
    </p:spTree>
    <p:extLst>
      <p:ext uri="{BB962C8B-B14F-4D97-AF65-F5344CB8AC3E}">
        <p14:creationId xmlns:p14="http://schemas.microsoft.com/office/powerpoint/2010/main" val="157379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810000"/>
            <a:ext cx="7886700" cy="2366962"/>
          </a:xfrm>
        </p:spPr>
        <p:txBody>
          <a:bodyPr/>
          <a:lstStyle/>
          <a:p>
            <a:pPr marL="0" indent="0" algn="r" rtl="1">
              <a:buNone/>
            </a:pPr>
            <a:r>
              <a:rPr lang="ar-EG" dirty="0" smtClean="0">
                <a:solidFill>
                  <a:srgbClr val="FF0000"/>
                </a:solidFill>
              </a:rPr>
              <a:t>الكتله للجذء الاول </a:t>
            </a:r>
            <a:r>
              <a:rPr lang="en-US" dirty="0" smtClean="0">
                <a:solidFill>
                  <a:srgbClr val="FF0000"/>
                </a:solidFill>
              </a:rPr>
              <a:t>*</a:t>
            </a:r>
            <a:r>
              <a:rPr lang="ar-EG" dirty="0" smtClean="0">
                <a:solidFill>
                  <a:srgbClr val="FF0000"/>
                </a:solidFill>
              </a:rPr>
              <a:t> مسافته من </a:t>
            </a:r>
            <a:r>
              <a:rPr lang="en-US" dirty="0" smtClean="0">
                <a:solidFill>
                  <a:srgbClr val="FF0000"/>
                </a:solidFill>
              </a:rPr>
              <a:t>y</a:t>
            </a:r>
            <a:r>
              <a:rPr lang="ar-EG" dirty="0" smtClean="0">
                <a:solidFill>
                  <a:srgbClr val="FF0000"/>
                </a:solidFill>
              </a:rPr>
              <a:t> +</a:t>
            </a:r>
            <a:r>
              <a:rPr lang="ar-EG" dirty="0">
                <a:solidFill>
                  <a:srgbClr val="FF0000"/>
                </a:solidFill>
              </a:rPr>
              <a:t> الكتله للجذء </a:t>
            </a:r>
            <a:r>
              <a:rPr lang="ar-EG" dirty="0" smtClean="0">
                <a:solidFill>
                  <a:srgbClr val="FF0000"/>
                </a:solidFill>
              </a:rPr>
              <a:t>الثاني </a:t>
            </a:r>
            <a:r>
              <a:rPr lang="en-US" dirty="0">
                <a:solidFill>
                  <a:srgbClr val="FF0000"/>
                </a:solidFill>
              </a:rPr>
              <a:t>*</a:t>
            </a:r>
            <a:r>
              <a:rPr lang="ar-EG" dirty="0">
                <a:solidFill>
                  <a:srgbClr val="FF0000"/>
                </a:solidFill>
              </a:rPr>
              <a:t> مسافته من </a:t>
            </a:r>
            <a:r>
              <a:rPr lang="en-US" dirty="0" smtClean="0">
                <a:solidFill>
                  <a:srgbClr val="FF0000"/>
                </a:solidFill>
              </a:rPr>
              <a:t>y</a:t>
            </a:r>
            <a:r>
              <a:rPr lang="ar-EG" dirty="0" smtClean="0">
                <a:solidFill>
                  <a:srgbClr val="FF0000"/>
                </a:solidFill>
              </a:rPr>
              <a:t> ................ الي الكتله للجزء الرابع عشر </a:t>
            </a:r>
            <a:r>
              <a:rPr lang="en-US" dirty="0" smtClean="0">
                <a:solidFill>
                  <a:srgbClr val="FF0000"/>
                </a:solidFill>
              </a:rPr>
              <a:t>*</a:t>
            </a:r>
            <a:r>
              <a:rPr lang="ar-EG" dirty="0" smtClean="0">
                <a:solidFill>
                  <a:srgbClr val="FF0000"/>
                </a:solidFill>
              </a:rPr>
              <a:t> مسافته من </a:t>
            </a:r>
            <a:r>
              <a:rPr lang="en-US" dirty="0" smtClean="0">
                <a:solidFill>
                  <a:srgbClr val="FF0000"/>
                </a:solidFill>
              </a:rPr>
              <a:t>y</a:t>
            </a:r>
            <a:endParaRPr lang="ar-EG" dirty="0" smtClean="0">
              <a:solidFill>
                <a:srgbClr val="FF0000"/>
              </a:solidFill>
            </a:endParaRPr>
          </a:p>
          <a:p>
            <a:pPr marL="0" indent="0" algn="r" rtl="1">
              <a:buNone/>
            </a:pPr>
            <a:endParaRPr lang="ar-EG" dirty="0" smtClean="0">
              <a:solidFill>
                <a:srgbClr val="FF0000"/>
              </a:solidFill>
            </a:endParaRPr>
          </a:p>
          <a:p>
            <a:pPr marL="0" indent="0" algn="r" rtl="1">
              <a:buNone/>
            </a:pPr>
            <a:r>
              <a:rPr lang="ar-EG" dirty="0" smtClean="0">
                <a:solidFill>
                  <a:srgbClr val="FF0000"/>
                </a:solidFill>
              </a:rPr>
              <a:t>كتله الجزء الاول+ كتله الجزء الثاني ......+ كتله الجزء الرابع عشر</a:t>
            </a:r>
            <a:endParaRPr lang="en-US" dirty="0">
              <a:solidFill>
                <a:srgbClr val="FF0000"/>
              </a:solidFill>
            </a:endParaRPr>
          </a:p>
        </p:txBody>
      </p:sp>
      <p:cxnSp>
        <p:nvCxnSpPr>
          <p:cNvPr id="5" name="Straight Connector 4"/>
          <p:cNvCxnSpPr/>
          <p:nvPr/>
        </p:nvCxnSpPr>
        <p:spPr>
          <a:xfrm flipH="1">
            <a:off x="914400" y="4800600"/>
            <a:ext cx="75438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2143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66999"/>
            <a:ext cx="7886700" cy="3509963"/>
          </a:xfrm>
        </p:spPr>
        <p:txBody>
          <a:bodyPr/>
          <a:lstStyle/>
          <a:p>
            <a:pPr marL="0" indent="0" algn="r" rtl="1">
              <a:buNone/>
            </a:pPr>
            <a:r>
              <a:rPr lang="ar-EG" dirty="0" smtClean="0">
                <a:solidFill>
                  <a:srgbClr val="FF0000"/>
                </a:solidFill>
              </a:rPr>
              <a:t>ثم نقوم بتحديد نقطه مركز ثقل الجسم علي الرسم البياني علي محوري الــ</a:t>
            </a:r>
            <a:r>
              <a:rPr lang="en-US" dirty="0" smtClean="0">
                <a:solidFill>
                  <a:srgbClr val="FF0000"/>
                </a:solidFill>
              </a:rPr>
              <a:t>X</a:t>
            </a:r>
            <a:r>
              <a:rPr lang="ar-EG" dirty="0" smtClean="0">
                <a:solidFill>
                  <a:srgbClr val="FF0000"/>
                </a:solidFill>
              </a:rPr>
              <a:t> ومحور الـــ</a:t>
            </a:r>
            <a:r>
              <a:rPr lang="en-US" dirty="0" smtClean="0">
                <a:solidFill>
                  <a:srgbClr val="FF0000"/>
                </a:solidFill>
              </a:rPr>
              <a:t>Y</a:t>
            </a:r>
            <a:r>
              <a:rPr lang="ar-EG" dirty="0" smtClean="0">
                <a:solidFill>
                  <a:srgbClr val="FF0000"/>
                </a:solidFill>
              </a:rPr>
              <a:t> </a:t>
            </a:r>
          </a:p>
          <a:p>
            <a:pPr marL="0" indent="0" algn="r" rtl="1">
              <a:buNone/>
            </a:pPr>
            <a:r>
              <a:rPr lang="ar-EG" dirty="0" smtClean="0">
                <a:solidFill>
                  <a:srgbClr val="FF0000"/>
                </a:solidFill>
              </a:rPr>
              <a:t>ثم نقوم بتحديد هذه النقطه وحساباتها بنفس الطريقه علي كل صوره داخل الفيديو الخاص بالتحليل الحركي وبذلك سياخذ وقت كبير جدا لتحديد مركز ثقل الجسم خلال الصور الخاصه بالفيديو المراد تحديده </a:t>
            </a:r>
          </a:p>
          <a:p>
            <a:pPr marL="0" indent="0" algn="r" rtl="1">
              <a:buNone/>
            </a:pPr>
            <a:r>
              <a:rPr lang="ar-EG" dirty="0" smtClean="0">
                <a:solidFill>
                  <a:srgbClr val="FF0000"/>
                </a:solidFill>
              </a:rPr>
              <a:t>الامر الذي سيدعوا الي استخدام التكنولوجيا لتحديد مركز ثقل الجسم </a:t>
            </a:r>
            <a:endParaRPr lang="en-US" dirty="0">
              <a:solidFill>
                <a:srgbClr val="FF0000"/>
              </a:solidFill>
            </a:endParaRPr>
          </a:p>
        </p:txBody>
      </p:sp>
    </p:spTree>
    <p:extLst>
      <p:ext uri="{BB962C8B-B14F-4D97-AF65-F5344CB8AC3E}">
        <p14:creationId xmlns:p14="http://schemas.microsoft.com/office/powerpoint/2010/main" val="339365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2800" dirty="0" smtClean="0">
                <a:solidFill>
                  <a:srgbClr val="FF0000"/>
                </a:solidFill>
              </a:rPr>
              <a:t>تحديد مركز ثقل الجسم من خلال برنامج </a:t>
            </a:r>
            <a:r>
              <a:rPr lang="en-US" sz="2800" dirty="0" err="1" smtClean="0">
                <a:solidFill>
                  <a:srgbClr val="FF0000"/>
                </a:solidFill>
              </a:rPr>
              <a:t>maxtraq</a:t>
            </a:r>
            <a:endParaRPr lang="en-US" sz="2800" dirty="0">
              <a:solidFill>
                <a:srgbClr val="FF0000"/>
              </a:solidFill>
            </a:endParaRPr>
          </a:p>
        </p:txBody>
      </p:sp>
      <p:sp>
        <p:nvSpPr>
          <p:cNvPr id="3" name="Content Placeholder 2"/>
          <p:cNvSpPr>
            <a:spLocks noGrp="1"/>
          </p:cNvSpPr>
          <p:nvPr>
            <p:ph idx="1"/>
          </p:nvPr>
        </p:nvSpPr>
        <p:spPr>
          <a:xfrm>
            <a:off x="628650" y="2743199"/>
            <a:ext cx="7886700" cy="3433763"/>
          </a:xfrm>
        </p:spPr>
        <p:txBody>
          <a:bodyPr/>
          <a:lstStyle/>
          <a:p>
            <a:pPr algn="r" rtl="1"/>
            <a:r>
              <a:rPr lang="ar-EG" dirty="0" smtClean="0"/>
              <a:t>ان برامج التحليل الحركي بصفه عامه تقريبا يتم تحديد نقاط الوصلات للاجزاء الجسم فقط علي الصوره الاولي والذي يتم هو بتحديدها تلقائيا خلا الصور جميعها وبالتالي حساب مركز ثقل كل جزء ومركز ثقل الجسم كله </a:t>
            </a:r>
          </a:p>
          <a:p>
            <a:pPr algn="r" rtl="1"/>
            <a:r>
              <a:rPr lang="ar-EG" dirty="0" smtClean="0"/>
              <a:t>وعلي سبيل المثال ناخذ طريقه تحديده من خلال برنامج </a:t>
            </a:r>
            <a:r>
              <a:rPr lang="en-US" dirty="0" err="1" smtClean="0"/>
              <a:t>maxtraq</a:t>
            </a:r>
            <a:r>
              <a:rPr lang="ar-EG" dirty="0" smtClean="0"/>
              <a:t> </a:t>
            </a:r>
          </a:p>
          <a:p>
            <a:pPr marL="0" indent="0" algn="r" rtl="1">
              <a:buNone/>
            </a:pPr>
            <a:endParaRPr lang="en-US" dirty="0"/>
          </a:p>
        </p:txBody>
      </p:sp>
    </p:spTree>
    <p:extLst>
      <p:ext uri="{BB962C8B-B14F-4D97-AF65-F5344CB8AC3E}">
        <p14:creationId xmlns:p14="http://schemas.microsoft.com/office/powerpoint/2010/main" val="354853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304800"/>
            <a:ext cx="4648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91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0" y="762000"/>
            <a:ext cx="5372100" cy="535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48400" y="55626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25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0" y="228600"/>
            <a:ext cx="5448300" cy="584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24600" y="5410200"/>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963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390</TotalTime>
  <Words>213</Words>
  <Application>Microsoft Office PowerPoint</Application>
  <PresentationFormat>On-screen Show (4:3)</PresentationFormat>
  <Paragraphs>21</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PowerPoint Presentation</vt:lpstr>
      <vt:lpstr>PowerPoint Presentation</vt:lpstr>
      <vt:lpstr>تحديد مركز ثقل الجسم من خلال برنامج maxtraq</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PROBOOK</cp:lastModifiedBy>
  <cp:revision>19</cp:revision>
  <dcterms:created xsi:type="dcterms:W3CDTF">2006-08-16T00:00:00Z</dcterms:created>
  <dcterms:modified xsi:type="dcterms:W3CDTF">2020-04-02T00:49:17Z</dcterms:modified>
</cp:coreProperties>
</file>