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5"/>
  </p:notesMasterIdLst>
  <p:sldIdLst>
    <p:sldId id="256" r:id="rId3"/>
    <p:sldId id="257" r:id="rId4"/>
    <p:sldId id="263" r:id="rId5"/>
    <p:sldId id="258" r:id="rId6"/>
    <p:sldId id="259" r:id="rId7"/>
    <p:sldId id="260" r:id="rId8"/>
    <p:sldId id="261" r:id="rId9"/>
    <p:sldId id="262" r:id="rId10"/>
    <p:sldId id="264"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02" y="-7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E66780-2491-4FA4-BF61-654583F4FD78}" type="doc">
      <dgm:prSet loTypeId="urn:microsoft.com/office/officeart/2005/8/layout/radial4" loCatId="relationship" qsTypeId="urn:microsoft.com/office/officeart/2009/2/quickstyle/3d8" qsCatId="3D" csTypeId="urn:microsoft.com/office/officeart/2005/8/colors/colorful3" csCatId="colorful" phldr="1"/>
      <dgm:spPr/>
      <dgm:t>
        <a:bodyPr/>
        <a:lstStyle/>
        <a:p>
          <a:pPr rtl="1"/>
          <a:endParaRPr lang="ar-SA"/>
        </a:p>
      </dgm:t>
    </dgm:pt>
    <dgm:pt modelId="{B991CAE6-0E90-43F6-AA56-9FAD4B5B5FFF}">
      <dgm:prSet phldrT="[Text]"/>
      <dgm:spPr>
        <a:xfrm>
          <a:off x="2597086" y="1809034"/>
          <a:ext cx="1728596" cy="1728596"/>
        </a:xfrm>
        <a:solidFill>
          <a:srgbClr val="C0504D">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gm:spPr>
      <dgm:t>
        <a:bodyPr/>
        <a:lstStyle/>
        <a:p>
          <a:pPr rtl="1"/>
          <a:r>
            <a:rPr lang="ar-EG" b="1" dirty="0">
              <a:latin typeface="Calibri"/>
              <a:ea typeface="+mn-ea"/>
              <a:cs typeface="AGA Battouta Regular" pitchFamily="2" charset="-78"/>
            </a:rPr>
            <a:t>أهمية المقرر الالكتروني للمعلم</a:t>
          </a:r>
          <a:endParaRPr lang="ar-SA" b="1" dirty="0">
            <a:latin typeface="Calibri"/>
            <a:ea typeface="+mn-ea"/>
            <a:cs typeface="AGA Battouta Regular" pitchFamily="2" charset="-78"/>
          </a:endParaRPr>
        </a:p>
      </dgm:t>
    </dgm:pt>
    <dgm:pt modelId="{8C86CC0A-A42B-48C9-A55D-87D800435A62}" type="parTrans" cxnId="{47FB0064-4F35-4259-B76B-755EF32D2272}">
      <dgm:prSet/>
      <dgm:spPr/>
      <dgm:t>
        <a:bodyPr/>
        <a:lstStyle/>
        <a:p>
          <a:pPr rtl="1"/>
          <a:endParaRPr lang="ar-SA" b="1"/>
        </a:p>
      </dgm:t>
    </dgm:pt>
    <dgm:pt modelId="{A43D568B-C468-4E57-B685-41FB5AED8424}" type="sibTrans" cxnId="{47FB0064-4F35-4259-B76B-755EF32D2272}">
      <dgm:prSet/>
      <dgm:spPr/>
      <dgm:t>
        <a:bodyPr/>
        <a:lstStyle/>
        <a:p>
          <a:pPr rtl="1"/>
          <a:endParaRPr lang="ar-SA" b="1"/>
        </a:p>
      </dgm:t>
    </dgm:pt>
    <dgm:pt modelId="{36304ABC-C95B-4C96-B103-15AC37944CB8}">
      <dgm:prSet phldrT="[Text]" custT="1"/>
      <dgm:spPr>
        <a:xfrm>
          <a:off x="1700282" y="588"/>
          <a:ext cx="1642166" cy="1313733"/>
        </a:xfrm>
        <a:solidFill>
          <a:srgbClr val="9BBB59">
            <a:hueOff val="3750088"/>
            <a:satOff val="-5627"/>
            <a:lumOff val="-915"/>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gm:spPr>
      <dgm:t>
        <a:bodyPr/>
        <a:lstStyle/>
        <a:p>
          <a:pPr rtl="1"/>
          <a:r>
            <a:rPr lang="ar-EG" sz="2800" b="1" dirty="0">
              <a:latin typeface="Calibri"/>
              <a:ea typeface="+mn-ea"/>
              <a:cs typeface="AGA Battouta Regular" pitchFamily="2" charset="-78"/>
            </a:rPr>
            <a:t>التركيز على التغذية المرتدة للمتعلم لتوجيهه للمسار الصحيح للتعلم </a:t>
          </a:r>
          <a:endParaRPr lang="ar-SA" sz="2800" b="1" dirty="0">
            <a:latin typeface="Calibri"/>
            <a:ea typeface="+mn-ea"/>
            <a:cs typeface="AGA Battouta Regular" pitchFamily="2" charset="-78"/>
          </a:endParaRPr>
        </a:p>
      </dgm:t>
    </dgm:pt>
    <dgm:pt modelId="{BFD79669-6AB4-4BF1-9379-211CADF42C4B}" type="parTrans" cxnId="{5374830A-934A-4C35-B374-CDD019420843}">
      <dgm:prSet/>
      <dgm:spPr>
        <a:xfrm rot="14700000">
          <a:off x="2150346" y="993513"/>
          <a:ext cx="1285177" cy="492650"/>
        </a:xfrm>
        <a:solidFill>
          <a:srgbClr val="9BBB59">
            <a:hueOff val="3750088"/>
            <a:satOff val="-5627"/>
            <a:lumOff val="-915"/>
            <a:alphaOff val="0"/>
          </a:srgbClr>
        </a:solidFill>
        <a:ln>
          <a:noFill/>
        </a:ln>
        <a:effectLst>
          <a:outerShdw blurRad="40000" dist="23000" dir="5400000" rotWithShape="0">
            <a:srgbClr val="000000">
              <a:alpha val="35000"/>
            </a:srgbClr>
          </a:outerShdw>
        </a:effectLst>
        <a:sp3d z="-152000" extrusionH="63500" prstMaterial="matte">
          <a:bevelT w="50800" h="19050" prst="relaxedInset"/>
          <a:contourClr>
            <a:sysClr val="window" lastClr="FFFFFF"/>
          </a:contourClr>
        </a:sp3d>
      </dgm:spPr>
      <dgm:t>
        <a:bodyPr/>
        <a:lstStyle/>
        <a:p>
          <a:pPr rtl="1"/>
          <a:endParaRPr lang="ar-SA" b="1"/>
        </a:p>
      </dgm:t>
    </dgm:pt>
    <dgm:pt modelId="{18E1300F-5F8C-4B5D-A18E-4A1830E0E32C}" type="sibTrans" cxnId="{5374830A-934A-4C35-B374-CDD019420843}">
      <dgm:prSet/>
      <dgm:spPr/>
      <dgm:t>
        <a:bodyPr/>
        <a:lstStyle/>
        <a:p>
          <a:pPr rtl="1"/>
          <a:endParaRPr lang="ar-SA" b="1"/>
        </a:p>
      </dgm:t>
    </dgm:pt>
    <dgm:pt modelId="{B282C1EA-42B9-4280-B05F-D096FD920569}">
      <dgm:prSet phldrT="[Text]" custT="1"/>
      <dgm:spPr>
        <a:xfrm>
          <a:off x="3580320" y="588"/>
          <a:ext cx="1642166" cy="1313733"/>
        </a:xfrm>
        <a:solidFill>
          <a:srgbClr val="9BBB59">
            <a:hueOff val="7500176"/>
            <a:satOff val="-11253"/>
            <a:lumOff val="-183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gm:spPr>
      <dgm:t>
        <a:bodyPr/>
        <a:lstStyle/>
        <a:p>
          <a:pPr rtl="1"/>
          <a:r>
            <a:rPr lang="ar-EG" sz="2800" b="1" dirty="0">
              <a:latin typeface="Calibri"/>
              <a:ea typeface="+mn-ea"/>
              <a:cs typeface="AGA Battouta Regular" pitchFamily="2" charset="-78"/>
            </a:rPr>
            <a:t>التركيز على المهارات التي يحتاجها المتعلمون فعليا</a:t>
          </a:r>
          <a:r>
            <a:rPr lang="en-US" sz="2800" b="1" dirty="0">
              <a:latin typeface="Calibri"/>
              <a:ea typeface="+mn-ea"/>
              <a:cs typeface="AGA Battouta Regular" pitchFamily="2" charset="-78"/>
            </a:rPr>
            <a:t> </a:t>
          </a:r>
          <a:endParaRPr lang="ar-SA" sz="2800" b="1" dirty="0">
            <a:latin typeface="Calibri"/>
            <a:ea typeface="+mn-ea"/>
            <a:cs typeface="Arial"/>
          </a:endParaRPr>
        </a:p>
      </dgm:t>
    </dgm:pt>
    <dgm:pt modelId="{A213751A-082B-42A2-BF85-C4669508A80C}" type="parTrans" cxnId="{FB09BC3C-7A70-4486-B31C-50ACF3B05EB2}">
      <dgm:prSet/>
      <dgm:spPr>
        <a:xfrm rot="17700000">
          <a:off x="3487245" y="993513"/>
          <a:ext cx="1285177" cy="492650"/>
        </a:xfrm>
        <a:solidFill>
          <a:srgbClr val="9BBB59">
            <a:hueOff val="7500176"/>
            <a:satOff val="-11253"/>
            <a:lumOff val="-1830"/>
            <a:alphaOff val="0"/>
          </a:srgbClr>
        </a:solidFill>
        <a:ln>
          <a:noFill/>
        </a:ln>
        <a:effectLst>
          <a:outerShdw blurRad="40000" dist="23000" dir="5400000" rotWithShape="0">
            <a:srgbClr val="000000">
              <a:alpha val="35000"/>
            </a:srgbClr>
          </a:outerShdw>
        </a:effectLst>
        <a:sp3d z="-152000" extrusionH="63500" prstMaterial="matte">
          <a:bevelT w="50800" h="19050" prst="relaxedInset"/>
          <a:contourClr>
            <a:sysClr val="window" lastClr="FFFFFF"/>
          </a:contourClr>
        </a:sp3d>
      </dgm:spPr>
      <dgm:t>
        <a:bodyPr/>
        <a:lstStyle/>
        <a:p>
          <a:pPr rtl="1"/>
          <a:endParaRPr lang="ar-SA" b="1"/>
        </a:p>
      </dgm:t>
    </dgm:pt>
    <dgm:pt modelId="{5AC341AF-CF5E-42D3-8792-9CEBA1179061}" type="sibTrans" cxnId="{FB09BC3C-7A70-4486-B31C-50ACF3B05EB2}">
      <dgm:prSet/>
      <dgm:spPr/>
      <dgm:t>
        <a:bodyPr/>
        <a:lstStyle/>
        <a:p>
          <a:pPr rtl="1"/>
          <a:endParaRPr lang="ar-SA" b="1"/>
        </a:p>
      </dgm:t>
    </dgm:pt>
    <dgm:pt modelId="{298ED0E6-8B0A-445F-9F34-3F16BD236614}">
      <dgm:prSet phldrT="[Text]" custT="1"/>
      <dgm:spPr>
        <a:xfrm>
          <a:off x="4788785" y="1440781"/>
          <a:ext cx="1642166" cy="1313733"/>
        </a:xfrm>
        <a:solidFill>
          <a:srgbClr val="9BBB59">
            <a:hueOff val="11250264"/>
            <a:satOff val="-16880"/>
            <a:lumOff val="-2745"/>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gm:spPr>
      <dgm:t>
        <a:bodyPr/>
        <a:lstStyle/>
        <a:p>
          <a:pPr rtl="1"/>
          <a:r>
            <a:rPr lang="ar-EG" sz="2400" b="1" dirty="0">
              <a:latin typeface="Calibri"/>
              <a:ea typeface="+mn-ea"/>
              <a:cs typeface="AGA Battouta Regular" pitchFamily="2" charset="-78"/>
            </a:rPr>
            <a:t>لا يضطر المعلم لتكرار الشرح عدة مرات بل يوفر وقته وجهده للتوجيه والإرشاد</a:t>
          </a:r>
          <a:endParaRPr lang="ar-SA" sz="2400" b="1" dirty="0">
            <a:latin typeface="Calibri"/>
            <a:ea typeface="+mn-ea"/>
            <a:cs typeface="AGA Battouta Regular" pitchFamily="2" charset="-78"/>
          </a:endParaRPr>
        </a:p>
      </dgm:t>
    </dgm:pt>
    <dgm:pt modelId="{0D7B4D22-062C-4BEA-BFC4-F964B5B9D368}" type="parTrans" cxnId="{76BDE416-B19E-4845-B17A-010505ECB400}">
      <dgm:prSet/>
      <dgm:spPr>
        <a:xfrm rot="20700000">
          <a:off x="4346587" y="2017637"/>
          <a:ext cx="1285177" cy="492650"/>
        </a:xfrm>
        <a:solidFill>
          <a:srgbClr val="9BBB59">
            <a:hueOff val="11250264"/>
            <a:satOff val="-16880"/>
            <a:lumOff val="-2745"/>
            <a:alphaOff val="0"/>
          </a:srgbClr>
        </a:solidFill>
        <a:ln>
          <a:noFill/>
        </a:ln>
        <a:effectLst>
          <a:outerShdw blurRad="40000" dist="23000" dir="5400000" rotWithShape="0">
            <a:srgbClr val="000000">
              <a:alpha val="35000"/>
            </a:srgbClr>
          </a:outerShdw>
        </a:effectLst>
        <a:sp3d z="-152000" extrusionH="63500" prstMaterial="matte">
          <a:bevelT w="50800" h="19050" prst="relaxedInset"/>
          <a:contourClr>
            <a:sysClr val="window" lastClr="FFFFFF"/>
          </a:contourClr>
        </a:sp3d>
      </dgm:spPr>
      <dgm:t>
        <a:bodyPr/>
        <a:lstStyle/>
        <a:p>
          <a:pPr rtl="1"/>
          <a:endParaRPr lang="ar-SA" b="1"/>
        </a:p>
      </dgm:t>
    </dgm:pt>
    <dgm:pt modelId="{AB5288B8-84FB-451A-95FF-1EDB941E2A69}" type="sibTrans" cxnId="{76BDE416-B19E-4845-B17A-010505ECB400}">
      <dgm:prSet/>
      <dgm:spPr/>
      <dgm:t>
        <a:bodyPr/>
        <a:lstStyle/>
        <a:p>
          <a:pPr rtl="1"/>
          <a:endParaRPr lang="ar-SA" b="1"/>
        </a:p>
      </dgm:t>
    </dgm:pt>
    <dgm:pt modelId="{009A4A10-2835-4B37-B182-555779792E93}">
      <dgm:prSet/>
      <dgm:spPr/>
      <dgm:t>
        <a:bodyPr/>
        <a:lstStyle/>
        <a:p>
          <a:pPr rtl="1"/>
          <a:endParaRPr lang="ar-SA" b="1"/>
        </a:p>
      </dgm:t>
    </dgm:pt>
    <dgm:pt modelId="{EAF4E36E-F8DC-4AFA-9A55-A3364470A9D8}" type="parTrans" cxnId="{DEA5D33B-00B8-40CB-84F6-71C89A83D868}">
      <dgm:prSet/>
      <dgm:spPr/>
      <dgm:t>
        <a:bodyPr/>
        <a:lstStyle/>
        <a:p>
          <a:pPr rtl="1"/>
          <a:endParaRPr lang="ar-SA" b="1"/>
        </a:p>
      </dgm:t>
    </dgm:pt>
    <dgm:pt modelId="{A0C12D0D-84EB-4683-9269-C912F684A370}" type="sibTrans" cxnId="{DEA5D33B-00B8-40CB-84F6-71C89A83D868}">
      <dgm:prSet/>
      <dgm:spPr/>
      <dgm:t>
        <a:bodyPr/>
        <a:lstStyle/>
        <a:p>
          <a:pPr rtl="1"/>
          <a:endParaRPr lang="ar-SA" b="1"/>
        </a:p>
      </dgm:t>
    </dgm:pt>
    <dgm:pt modelId="{E3E0FD56-62AB-47E0-B9A8-39F9069487DF}">
      <dgm:prSet/>
      <dgm:spPr/>
      <dgm:t>
        <a:bodyPr/>
        <a:lstStyle/>
        <a:p>
          <a:pPr rtl="1"/>
          <a:endParaRPr lang="ar-SA" b="1"/>
        </a:p>
      </dgm:t>
    </dgm:pt>
    <dgm:pt modelId="{8B8C7F1E-272C-461B-930A-8EB7E5DAEC4F}" type="parTrans" cxnId="{C176A4E1-15AC-4F49-B5E5-A6D7AD96A916}">
      <dgm:prSet/>
      <dgm:spPr/>
      <dgm:t>
        <a:bodyPr/>
        <a:lstStyle/>
        <a:p>
          <a:pPr rtl="1"/>
          <a:endParaRPr lang="ar-SA" b="1"/>
        </a:p>
      </dgm:t>
    </dgm:pt>
    <dgm:pt modelId="{D16D46B1-B15B-4442-9A73-270DF214B528}" type="sibTrans" cxnId="{C176A4E1-15AC-4F49-B5E5-A6D7AD96A916}">
      <dgm:prSet/>
      <dgm:spPr/>
      <dgm:t>
        <a:bodyPr/>
        <a:lstStyle/>
        <a:p>
          <a:pPr rtl="1"/>
          <a:endParaRPr lang="ar-SA" b="1"/>
        </a:p>
      </dgm:t>
    </dgm:pt>
    <dgm:pt modelId="{BBC31EDA-2BD0-4129-ADC6-A1A09749CAA7}">
      <dgm:prSet custT="1"/>
      <dgm:spPr>
        <a:xfrm>
          <a:off x="491817" y="1440781"/>
          <a:ext cx="1642166" cy="1313733"/>
        </a:xfrm>
        <a:solidFill>
          <a:srgbClr val="9BBB59">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gm:spPr>
      <dgm:t>
        <a:bodyPr/>
        <a:lstStyle/>
        <a:p>
          <a:pPr rtl="1"/>
          <a:r>
            <a:rPr lang="ar-EG" sz="2400" b="1" dirty="0">
              <a:latin typeface="Calibri"/>
              <a:ea typeface="+mn-ea"/>
              <a:cs typeface="AGA Battouta Regular" pitchFamily="2" charset="-78"/>
            </a:rPr>
            <a:t>توفير أشكال متنوعة من التفاعل بين المعلم والمتعلم</a:t>
          </a:r>
          <a:endParaRPr lang="ar-SA" sz="2400" b="1" dirty="0">
            <a:latin typeface="Calibri"/>
            <a:ea typeface="+mn-ea"/>
            <a:cs typeface="AGA Battouta Regular" pitchFamily="2" charset="-78"/>
          </a:endParaRPr>
        </a:p>
      </dgm:t>
    </dgm:pt>
    <dgm:pt modelId="{FD863887-D189-40AE-8AB8-FAF0666FC97E}" type="parTrans" cxnId="{F29FDBCD-B75E-41C4-98C2-E26D4B8E0C95}">
      <dgm:prSet/>
      <dgm:spPr>
        <a:xfrm rot="11700000">
          <a:off x="1291004" y="2017637"/>
          <a:ext cx="1285177" cy="492650"/>
        </a:xfrm>
        <a:solidFill>
          <a:srgbClr val="9BBB59">
            <a:hueOff val="0"/>
            <a:satOff val="0"/>
            <a:lumOff val="0"/>
            <a:alphaOff val="0"/>
          </a:srgbClr>
        </a:solidFill>
        <a:ln>
          <a:noFill/>
        </a:ln>
        <a:effectLst>
          <a:outerShdw blurRad="40000" dist="23000" dir="5400000" rotWithShape="0">
            <a:srgbClr val="000000">
              <a:alpha val="35000"/>
            </a:srgbClr>
          </a:outerShdw>
        </a:effectLst>
        <a:sp3d z="-152000" extrusionH="63500" prstMaterial="matte">
          <a:bevelT w="50800" h="19050" prst="relaxedInset"/>
          <a:contourClr>
            <a:sysClr val="window" lastClr="FFFFFF"/>
          </a:contourClr>
        </a:sp3d>
      </dgm:spPr>
      <dgm:t>
        <a:bodyPr/>
        <a:lstStyle/>
        <a:p>
          <a:pPr rtl="1"/>
          <a:endParaRPr lang="ar-SA" b="1"/>
        </a:p>
      </dgm:t>
    </dgm:pt>
    <dgm:pt modelId="{2C34CB0C-4B39-474D-B5A4-1C7B0BEF1B2E}" type="sibTrans" cxnId="{F29FDBCD-B75E-41C4-98C2-E26D4B8E0C95}">
      <dgm:prSet/>
      <dgm:spPr/>
      <dgm:t>
        <a:bodyPr/>
        <a:lstStyle/>
        <a:p>
          <a:pPr rtl="1"/>
          <a:endParaRPr lang="ar-SA" b="1"/>
        </a:p>
      </dgm:t>
    </dgm:pt>
    <dgm:pt modelId="{D8648332-5BD3-4509-96E9-686671CD7D71}" type="pres">
      <dgm:prSet presAssocID="{21E66780-2491-4FA4-BF61-654583F4FD78}" presName="cycle" presStyleCnt="0">
        <dgm:presLayoutVars>
          <dgm:chMax val="1"/>
          <dgm:dir/>
          <dgm:animLvl val="ctr"/>
          <dgm:resizeHandles val="exact"/>
        </dgm:presLayoutVars>
      </dgm:prSet>
      <dgm:spPr/>
      <dgm:t>
        <a:bodyPr/>
        <a:lstStyle/>
        <a:p>
          <a:pPr rtl="1"/>
          <a:endParaRPr lang="ar-SA"/>
        </a:p>
      </dgm:t>
    </dgm:pt>
    <dgm:pt modelId="{663CB489-D788-46D9-B6F9-300CE59A638B}" type="pres">
      <dgm:prSet presAssocID="{B991CAE6-0E90-43F6-AA56-9FAD4B5B5FFF}" presName="centerShape" presStyleLbl="node0" presStyleIdx="0" presStyleCnt="1"/>
      <dgm:spPr>
        <a:prstGeom prst="ellipse">
          <a:avLst/>
        </a:prstGeom>
      </dgm:spPr>
      <dgm:t>
        <a:bodyPr/>
        <a:lstStyle/>
        <a:p>
          <a:pPr rtl="1"/>
          <a:endParaRPr lang="ar-SA"/>
        </a:p>
      </dgm:t>
    </dgm:pt>
    <dgm:pt modelId="{BB6D0030-4706-4999-AFDA-0021171D5D2E}" type="pres">
      <dgm:prSet presAssocID="{FD863887-D189-40AE-8AB8-FAF0666FC97E}" presName="parTrans" presStyleLbl="bgSibTrans2D1" presStyleIdx="0" presStyleCnt="4"/>
      <dgm:spPr>
        <a:prstGeom prst="leftArrow">
          <a:avLst>
            <a:gd name="adj1" fmla="val 60000"/>
            <a:gd name="adj2" fmla="val 50000"/>
          </a:avLst>
        </a:prstGeom>
      </dgm:spPr>
      <dgm:t>
        <a:bodyPr/>
        <a:lstStyle/>
        <a:p>
          <a:pPr rtl="1"/>
          <a:endParaRPr lang="ar-SA"/>
        </a:p>
      </dgm:t>
    </dgm:pt>
    <dgm:pt modelId="{A35A230B-7BB8-48B2-9BD6-B70A8B21E184}" type="pres">
      <dgm:prSet presAssocID="{BBC31EDA-2BD0-4129-ADC6-A1A09749CAA7}" presName="node" presStyleLbl="node1" presStyleIdx="0" presStyleCnt="4">
        <dgm:presLayoutVars>
          <dgm:bulletEnabled val="1"/>
        </dgm:presLayoutVars>
      </dgm:prSet>
      <dgm:spPr>
        <a:prstGeom prst="roundRect">
          <a:avLst>
            <a:gd name="adj" fmla="val 10000"/>
          </a:avLst>
        </a:prstGeom>
      </dgm:spPr>
      <dgm:t>
        <a:bodyPr/>
        <a:lstStyle/>
        <a:p>
          <a:pPr rtl="1"/>
          <a:endParaRPr lang="ar-SA"/>
        </a:p>
      </dgm:t>
    </dgm:pt>
    <dgm:pt modelId="{1FBC2B88-5A29-46D6-951F-B4D0C6BD36DC}" type="pres">
      <dgm:prSet presAssocID="{BFD79669-6AB4-4BF1-9379-211CADF42C4B}" presName="parTrans" presStyleLbl="bgSibTrans2D1" presStyleIdx="1" presStyleCnt="4"/>
      <dgm:spPr>
        <a:prstGeom prst="leftArrow">
          <a:avLst>
            <a:gd name="adj1" fmla="val 60000"/>
            <a:gd name="adj2" fmla="val 50000"/>
          </a:avLst>
        </a:prstGeom>
      </dgm:spPr>
      <dgm:t>
        <a:bodyPr/>
        <a:lstStyle/>
        <a:p>
          <a:pPr rtl="1"/>
          <a:endParaRPr lang="ar-SA"/>
        </a:p>
      </dgm:t>
    </dgm:pt>
    <dgm:pt modelId="{1687AE1E-39D1-4C1A-B847-B51BDADFCFC5}" type="pres">
      <dgm:prSet presAssocID="{36304ABC-C95B-4C96-B103-15AC37944CB8}" presName="node" presStyleLbl="node1" presStyleIdx="1" presStyleCnt="4">
        <dgm:presLayoutVars>
          <dgm:bulletEnabled val="1"/>
        </dgm:presLayoutVars>
      </dgm:prSet>
      <dgm:spPr>
        <a:prstGeom prst="roundRect">
          <a:avLst>
            <a:gd name="adj" fmla="val 10000"/>
          </a:avLst>
        </a:prstGeom>
      </dgm:spPr>
      <dgm:t>
        <a:bodyPr/>
        <a:lstStyle/>
        <a:p>
          <a:pPr rtl="1"/>
          <a:endParaRPr lang="ar-SA"/>
        </a:p>
      </dgm:t>
    </dgm:pt>
    <dgm:pt modelId="{0BB1BECD-A815-4C30-BD68-A2C07C58600E}" type="pres">
      <dgm:prSet presAssocID="{A213751A-082B-42A2-BF85-C4669508A80C}" presName="parTrans" presStyleLbl="bgSibTrans2D1" presStyleIdx="2" presStyleCnt="4"/>
      <dgm:spPr>
        <a:prstGeom prst="leftArrow">
          <a:avLst>
            <a:gd name="adj1" fmla="val 60000"/>
            <a:gd name="adj2" fmla="val 50000"/>
          </a:avLst>
        </a:prstGeom>
      </dgm:spPr>
      <dgm:t>
        <a:bodyPr/>
        <a:lstStyle/>
        <a:p>
          <a:pPr rtl="1"/>
          <a:endParaRPr lang="ar-SA"/>
        </a:p>
      </dgm:t>
    </dgm:pt>
    <dgm:pt modelId="{5E0B16E2-9FEA-4B6B-9FD0-65C19BEF0E96}" type="pres">
      <dgm:prSet presAssocID="{B282C1EA-42B9-4280-B05F-D096FD920569}" presName="node" presStyleLbl="node1" presStyleIdx="2" presStyleCnt="4">
        <dgm:presLayoutVars>
          <dgm:bulletEnabled val="1"/>
        </dgm:presLayoutVars>
      </dgm:prSet>
      <dgm:spPr>
        <a:prstGeom prst="roundRect">
          <a:avLst>
            <a:gd name="adj" fmla="val 10000"/>
          </a:avLst>
        </a:prstGeom>
      </dgm:spPr>
      <dgm:t>
        <a:bodyPr/>
        <a:lstStyle/>
        <a:p>
          <a:pPr rtl="1"/>
          <a:endParaRPr lang="ar-SA"/>
        </a:p>
      </dgm:t>
    </dgm:pt>
    <dgm:pt modelId="{26D9A0C7-07A6-43DC-A49F-F71C07364631}" type="pres">
      <dgm:prSet presAssocID="{0D7B4D22-062C-4BEA-BFC4-F964B5B9D368}" presName="parTrans" presStyleLbl="bgSibTrans2D1" presStyleIdx="3" presStyleCnt="4"/>
      <dgm:spPr>
        <a:prstGeom prst="leftArrow">
          <a:avLst>
            <a:gd name="adj1" fmla="val 60000"/>
            <a:gd name="adj2" fmla="val 50000"/>
          </a:avLst>
        </a:prstGeom>
      </dgm:spPr>
      <dgm:t>
        <a:bodyPr/>
        <a:lstStyle/>
        <a:p>
          <a:pPr rtl="1"/>
          <a:endParaRPr lang="ar-SA"/>
        </a:p>
      </dgm:t>
    </dgm:pt>
    <dgm:pt modelId="{1157E68B-D185-4048-AA69-FC94F0EDA157}" type="pres">
      <dgm:prSet presAssocID="{298ED0E6-8B0A-445F-9F34-3F16BD236614}" presName="node" presStyleLbl="node1" presStyleIdx="3" presStyleCnt="4">
        <dgm:presLayoutVars>
          <dgm:bulletEnabled val="1"/>
        </dgm:presLayoutVars>
      </dgm:prSet>
      <dgm:spPr>
        <a:prstGeom prst="roundRect">
          <a:avLst>
            <a:gd name="adj" fmla="val 10000"/>
          </a:avLst>
        </a:prstGeom>
      </dgm:spPr>
      <dgm:t>
        <a:bodyPr/>
        <a:lstStyle/>
        <a:p>
          <a:pPr rtl="1"/>
          <a:endParaRPr lang="ar-SA"/>
        </a:p>
      </dgm:t>
    </dgm:pt>
  </dgm:ptLst>
  <dgm:cxnLst>
    <dgm:cxn modelId="{CBF09E4F-B295-41F8-A1A6-E2F5D430AAC1}" type="presOf" srcId="{BBC31EDA-2BD0-4129-ADC6-A1A09749CAA7}" destId="{A35A230B-7BB8-48B2-9BD6-B70A8B21E184}" srcOrd="0" destOrd="0" presId="urn:microsoft.com/office/officeart/2005/8/layout/radial4"/>
    <dgm:cxn modelId="{A663778E-DD0F-481B-BF89-27B861F99583}" type="presOf" srcId="{BFD79669-6AB4-4BF1-9379-211CADF42C4B}" destId="{1FBC2B88-5A29-46D6-951F-B4D0C6BD36DC}" srcOrd="0" destOrd="0" presId="urn:microsoft.com/office/officeart/2005/8/layout/radial4"/>
    <dgm:cxn modelId="{D2A43E51-DCC3-412E-A741-8C488C19B2BB}" type="presOf" srcId="{FD863887-D189-40AE-8AB8-FAF0666FC97E}" destId="{BB6D0030-4706-4999-AFDA-0021171D5D2E}" srcOrd="0" destOrd="0" presId="urn:microsoft.com/office/officeart/2005/8/layout/radial4"/>
    <dgm:cxn modelId="{909413B4-40A6-4845-AEA6-9541F45A2457}" type="presOf" srcId="{B991CAE6-0E90-43F6-AA56-9FAD4B5B5FFF}" destId="{663CB489-D788-46D9-B6F9-300CE59A638B}" srcOrd="0" destOrd="0" presId="urn:microsoft.com/office/officeart/2005/8/layout/radial4"/>
    <dgm:cxn modelId="{F29FDBCD-B75E-41C4-98C2-E26D4B8E0C95}" srcId="{B991CAE6-0E90-43F6-AA56-9FAD4B5B5FFF}" destId="{BBC31EDA-2BD0-4129-ADC6-A1A09749CAA7}" srcOrd="0" destOrd="0" parTransId="{FD863887-D189-40AE-8AB8-FAF0666FC97E}" sibTransId="{2C34CB0C-4B39-474D-B5A4-1C7B0BEF1B2E}"/>
    <dgm:cxn modelId="{E1870985-0FE3-44B4-93D1-D817DFD6CB45}" type="presOf" srcId="{B282C1EA-42B9-4280-B05F-D096FD920569}" destId="{5E0B16E2-9FEA-4B6B-9FD0-65C19BEF0E96}" srcOrd="0" destOrd="0" presId="urn:microsoft.com/office/officeart/2005/8/layout/radial4"/>
    <dgm:cxn modelId="{AEC13A6E-6E62-43BE-982A-19706BC7F34F}" type="presOf" srcId="{21E66780-2491-4FA4-BF61-654583F4FD78}" destId="{D8648332-5BD3-4509-96E9-686671CD7D71}" srcOrd="0" destOrd="0" presId="urn:microsoft.com/office/officeart/2005/8/layout/radial4"/>
    <dgm:cxn modelId="{39045B28-FAA6-4EBB-9717-BECC867082A3}" type="presOf" srcId="{298ED0E6-8B0A-445F-9F34-3F16BD236614}" destId="{1157E68B-D185-4048-AA69-FC94F0EDA157}" srcOrd="0" destOrd="0" presId="urn:microsoft.com/office/officeart/2005/8/layout/radial4"/>
    <dgm:cxn modelId="{47FB0064-4F35-4259-B76B-755EF32D2272}" srcId="{21E66780-2491-4FA4-BF61-654583F4FD78}" destId="{B991CAE6-0E90-43F6-AA56-9FAD4B5B5FFF}" srcOrd="0" destOrd="0" parTransId="{8C86CC0A-A42B-48C9-A55D-87D800435A62}" sibTransId="{A43D568B-C468-4E57-B685-41FB5AED8424}"/>
    <dgm:cxn modelId="{5374830A-934A-4C35-B374-CDD019420843}" srcId="{B991CAE6-0E90-43F6-AA56-9FAD4B5B5FFF}" destId="{36304ABC-C95B-4C96-B103-15AC37944CB8}" srcOrd="1" destOrd="0" parTransId="{BFD79669-6AB4-4BF1-9379-211CADF42C4B}" sibTransId="{18E1300F-5F8C-4B5D-A18E-4A1830E0E32C}"/>
    <dgm:cxn modelId="{76BDE416-B19E-4845-B17A-010505ECB400}" srcId="{B991CAE6-0E90-43F6-AA56-9FAD4B5B5FFF}" destId="{298ED0E6-8B0A-445F-9F34-3F16BD236614}" srcOrd="3" destOrd="0" parTransId="{0D7B4D22-062C-4BEA-BFC4-F964B5B9D368}" sibTransId="{AB5288B8-84FB-451A-95FF-1EDB941E2A69}"/>
    <dgm:cxn modelId="{DEA5D33B-00B8-40CB-84F6-71C89A83D868}" srcId="{21E66780-2491-4FA4-BF61-654583F4FD78}" destId="{009A4A10-2835-4B37-B182-555779792E93}" srcOrd="2" destOrd="0" parTransId="{EAF4E36E-F8DC-4AFA-9A55-A3364470A9D8}" sibTransId="{A0C12D0D-84EB-4683-9269-C912F684A370}"/>
    <dgm:cxn modelId="{C176A4E1-15AC-4F49-B5E5-A6D7AD96A916}" srcId="{21E66780-2491-4FA4-BF61-654583F4FD78}" destId="{E3E0FD56-62AB-47E0-B9A8-39F9069487DF}" srcOrd="1" destOrd="0" parTransId="{8B8C7F1E-272C-461B-930A-8EB7E5DAEC4F}" sibTransId="{D16D46B1-B15B-4442-9A73-270DF214B528}"/>
    <dgm:cxn modelId="{FB09BC3C-7A70-4486-B31C-50ACF3B05EB2}" srcId="{B991CAE6-0E90-43F6-AA56-9FAD4B5B5FFF}" destId="{B282C1EA-42B9-4280-B05F-D096FD920569}" srcOrd="2" destOrd="0" parTransId="{A213751A-082B-42A2-BF85-C4669508A80C}" sibTransId="{5AC341AF-CF5E-42D3-8792-9CEBA1179061}"/>
    <dgm:cxn modelId="{072A1431-459E-4522-9B56-6AC4E0599834}" type="presOf" srcId="{36304ABC-C95B-4C96-B103-15AC37944CB8}" destId="{1687AE1E-39D1-4C1A-B847-B51BDADFCFC5}" srcOrd="0" destOrd="0" presId="urn:microsoft.com/office/officeart/2005/8/layout/radial4"/>
    <dgm:cxn modelId="{35DD42E0-DF1E-4D60-A1D1-764D278491D1}" type="presOf" srcId="{A213751A-082B-42A2-BF85-C4669508A80C}" destId="{0BB1BECD-A815-4C30-BD68-A2C07C58600E}" srcOrd="0" destOrd="0" presId="urn:microsoft.com/office/officeart/2005/8/layout/radial4"/>
    <dgm:cxn modelId="{6E792880-9C27-4AE8-800C-2485ED491B5D}" type="presOf" srcId="{0D7B4D22-062C-4BEA-BFC4-F964B5B9D368}" destId="{26D9A0C7-07A6-43DC-A49F-F71C07364631}" srcOrd="0" destOrd="0" presId="urn:microsoft.com/office/officeart/2005/8/layout/radial4"/>
    <dgm:cxn modelId="{C1FB9970-5EC2-4C3D-BDD6-D783FB3AAF72}" type="presParOf" srcId="{D8648332-5BD3-4509-96E9-686671CD7D71}" destId="{663CB489-D788-46D9-B6F9-300CE59A638B}" srcOrd="0" destOrd="0" presId="urn:microsoft.com/office/officeart/2005/8/layout/radial4"/>
    <dgm:cxn modelId="{F23AE5AE-F2A5-4E2E-BE40-0AC88B7172AB}" type="presParOf" srcId="{D8648332-5BD3-4509-96E9-686671CD7D71}" destId="{BB6D0030-4706-4999-AFDA-0021171D5D2E}" srcOrd="1" destOrd="0" presId="urn:microsoft.com/office/officeart/2005/8/layout/radial4"/>
    <dgm:cxn modelId="{01B9A1CB-38A9-4358-B6E8-68E8DE0C3663}" type="presParOf" srcId="{D8648332-5BD3-4509-96E9-686671CD7D71}" destId="{A35A230B-7BB8-48B2-9BD6-B70A8B21E184}" srcOrd="2" destOrd="0" presId="urn:microsoft.com/office/officeart/2005/8/layout/radial4"/>
    <dgm:cxn modelId="{8834EA3E-98F1-43D7-9939-4E7BCBA4BEA6}" type="presParOf" srcId="{D8648332-5BD3-4509-96E9-686671CD7D71}" destId="{1FBC2B88-5A29-46D6-951F-B4D0C6BD36DC}" srcOrd="3" destOrd="0" presId="urn:microsoft.com/office/officeart/2005/8/layout/radial4"/>
    <dgm:cxn modelId="{81CAC3FE-07FE-405F-83CB-78E7197D3153}" type="presParOf" srcId="{D8648332-5BD3-4509-96E9-686671CD7D71}" destId="{1687AE1E-39D1-4C1A-B847-B51BDADFCFC5}" srcOrd="4" destOrd="0" presId="urn:microsoft.com/office/officeart/2005/8/layout/radial4"/>
    <dgm:cxn modelId="{9F31DF14-FF1E-43AF-BC0D-555AAB298AC3}" type="presParOf" srcId="{D8648332-5BD3-4509-96E9-686671CD7D71}" destId="{0BB1BECD-A815-4C30-BD68-A2C07C58600E}" srcOrd="5" destOrd="0" presId="urn:microsoft.com/office/officeart/2005/8/layout/radial4"/>
    <dgm:cxn modelId="{E8FE599E-E651-4095-AB3F-A148F55398A7}" type="presParOf" srcId="{D8648332-5BD3-4509-96E9-686671CD7D71}" destId="{5E0B16E2-9FEA-4B6B-9FD0-65C19BEF0E96}" srcOrd="6" destOrd="0" presId="urn:microsoft.com/office/officeart/2005/8/layout/radial4"/>
    <dgm:cxn modelId="{AC1C411A-D7E1-45F4-9300-57DF49977431}" type="presParOf" srcId="{D8648332-5BD3-4509-96E9-686671CD7D71}" destId="{26D9A0C7-07A6-43DC-A49F-F71C07364631}" srcOrd="7" destOrd="0" presId="urn:microsoft.com/office/officeart/2005/8/layout/radial4"/>
    <dgm:cxn modelId="{756D78FD-24E9-4D54-B481-653E5C0D6A3F}" type="presParOf" srcId="{D8648332-5BD3-4509-96E9-686671CD7D71}" destId="{1157E68B-D185-4048-AA69-FC94F0EDA157}"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EFC725-D496-4AA9-8545-99D0B27CC4F0}" type="doc">
      <dgm:prSet loTypeId="urn:microsoft.com/office/officeart/2005/8/layout/hierarchy4" loCatId="hierarchy" qsTypeId="urn:microsoft.com/office/officeart/2005/8/quickstyle/3d7" qsCatId="3D" csTypeId="urn:microsoft.com/office/officeart/2005/8/colors/colorful4" csCatId="colorful" phldr="1"/>
      <dgm:spPr/>
      <dgm:t>
        <a:bodyPr/>
        <a:lstStyle/>
        <a:p>
          <a:pPr rtl="1"/>
          <a:endParaRPr lang="ar-SA"/>
        </a:p>
      </dgm:t>
    </dgm:pt>
    <dgm:pt modelId="{EE6CC8B6-93D9-47E7-B141-4EFFE80BAD47}">
      <dgm:prSet phldrT="[Text]" custT="1"/>
      <dgm:spPr>
        <a:xfrm>
          <a:off x="944" y="2396"/>
          <a:ext cx="5842016" cy="1375008"/>
        </a:xfrm>
      </dgm:spPr>
      <dgm:t>
        <a:bodyPr/>
        <a:lstStyle/>
        <a:p>
          <a:pPr rtl="1"/>
          <a:r>
            <a:rPr lang="ar-EG" sz="2800" smtClean="0">
              <a:latin typeface="Calibri"/>
              <a:ea typeface="+mn-ea"/>
              <a:cs typeface="AGA Battouta Regular" pitchFamily="2" charset="-78"/>
            </a:rPr>
            <a:t>أهمية المقرر الإلكتروني بالنسبة للمؤسسة التعليمية </a:t>
          </a:r>
          <a:endParaRPr lang="ar-SA" sz="2800">
            <a:latin typeface="Calibri"/>
            <a:ea typeface="+mn-ea"/>
            <a:cs typeface="AGA Battouta Regular" pitchFamily="2" charset="-78"/>
          </a:endParaRPr>
        </a:p>
      </dgm:t>
    </dgm:pt>
    <dgm:pt modelId="{534EF13F-394E-4C6B-80E4-0934BC6C62DE}" type="parTrans" cxnId="{B4513B32-8B28-46FF-ACD4-9FAD69431630}">
      <dgm:prSet/>
      <dgm:spPr/>
      <dgm:t>
        <a:bodyPr/>
        <a:lstStyle/>
        <a:p>
          <a:pPr rtl="1"/>
          <a:endParaRPr lang="ar-SA"/>
        </a:p>
      </dgm:t>
    </dgm:pt>
    <dgm:pt modelId="{AC169A72-73E3-4545-87E7-444CFA9CFC08}" type="sibTrans" cxnId="{B4513B32-8B28-46FF-ACD4-9FAD69431630}">
      <dgm:prSet/>
      <dgm:spPr/>
      <dgm:t>
        <a:bodyPr/>
        <a:lstStyle/>
        <a:p>
          <a:pPr rtl="1"/>
          <a:endParaRPr lang="ar-SA"/>
        </a:p>
      </dgm:t>
    </dgm:pt>
    <dgm:pt modelId="{61F7D54D-D9D5-407F-A0F5-F16CE3A08D70}">
      <dgm:prSet phldrT="[Text]"/>
      <dgm:spPr>
        <a:xfrm>
          <a:off x="944" y="1564044"/>
          <a:ext cx="1373945" cy="2079094"/>
        </a:xfrm>
      </dgm:spPr>
      <dgm:t>
        <a:bodyPr/>
        <a:lstStyle/>
        <a:p>
          <a:pPr rtl="1"/>
          <a:r>
            <a:rPr lang="ar-EG" smtClean="0">
              <a:latin typeface="Calibri"/>
              <a:ea typeface="+mn-ea"/>
              <a:cs typeface="AGA Battouta Regular" pitchFamily="2" charset="-78"/>
            </a:rPr>
            <a:t>توفير تكاليف الورق والطباعة والتجليد والتخزين وغيرها ، وتقليل تكاليف النشر </a:t>
          </a:r>
          <a:endParaRPr lang="ar-SA">
            <a:latin typeface="Calibri"/>
            <a:ea typeface="+mn-ea"/>
            <a:cs typeface="AGA Battouta Regular" pitchFamily="2" charset="-78"/>
          </a:endParaRPr>
        </a:p>
      </dgm:t>
    </dgm:pt>
    <dgm:pt modelId="{0EF6EC79-AF61-48C2-8056-57AAD766ABF0}" type="parTrans" cxnId="{86030A39-2D7E-41CB-B9E5-506133D412D1}">
      <dgm:prSet/>
      <dgm:spPr/>
      <dgm:t>
        <a:bodyPr/>
        <a:lstStyle/>
        <a:p>
          <a:pPr rtl="1"/>
          <a:endParaRPr lang="ar-SA"/>
        </a:p>
      </dgm:t>
    </dgm:pt>
    <dgm:pt modelId="{58F15EEF-CC3E-488E-9FD7-1EC7C1C26F8F}" type="sibTrans" cxnId="{86030A39-2D7E-41CB-B9E5-506133D412D1}">
      <dgm:prSet/>
      <dgm:spPr/>
      <dgm:t>
        <a:bodyPr/>
        <a:lstStyle/>
        <a:p>
          <a:pPr rtl="1"/>
          <a:endParaRPr lang="ar-SA"/>
        </a:p>
      </dgm:t>
    </dgm:pt>
    <dgm:pt modelId="{59EC0AEA-70EC-4378-8E81-E80A91E2AB61}">
      <dgm:prSet phldrT="[Text]"/>
      <dgm:spPr>
        <a:xfrm>
          <a:off x="1490301" y="1564044"/>
          <a:ext cx="1373945" cy="2079094"/>
        </a:xfrm>
      </dgm:spPr>
      <dgm:t>
        <a:bodyPr/>
        <a:lstStyle/>
        <a:p>
          <a:pPr rtl="1"/>
          <a:r>
            <a:rPr lang="ar-EG" smtClean="0">
              <a:latin typeface="Calibri"/>
              <a:ea typeface="+mn-ea"/>
              <a:cs typeface="AGA Battouta Regular" pitchFamily="2" charset="-78"/>
            </a:rPr>
            <a:t>سرعة تحديث المادة التعليمية وتزويد المتعلمين بها في نفس اللحظة </a:t>
          </a:r>
          <a:endParaRPr lang="ar-SA">
            <a:latin typeface="Calibri"/>
            <a:ea typeface="+mn-ea"/>
            <a:cs typeface="AGA Battouta Regular" pitchFamily="2" charset="-78"/>
          </a:endParaRPr>
        </a:p>
      </dgm:t>
    </dgm:pt>
    <dgm:pt modelId="{AC4E2B92-DE11-450F-BCB6-F14B80AFA12D}" type="parTrans" cxnId="{BB32E75A-1C10-4DE4-AB6B-F6E4E0320D14}">
      <dgm:prSet/>
      <dgm:spPr/>
      <dgm:t>
        <a:bodyPr/>
        <a:lstStyle/>
        <a:p>
          <a:pPr rtl="1"/>
          <a:endParaRPr lang="ar-SA"/>
        </a:p>
      </dgm:t>
    </dgm:pt>
    <dgm:pt modelId="{B8F2D6F7-5B1B-410D-9C3A-304FB30114CB}" type="sibTrans" cxnId="{BB32E75A-1C10-4DE4-AB6B-F6E4E0320D14}">
      <dgm:prSet/>
      <dgm:spPr/>
      <dgm:t>
        <a:bodyPr/>
        <a:lstStyle/>
        <a:p>
          <a:pPr rtl="1"/>
          <a:endParaRPr lang="ar-SA"/>
        </a:p>
      </dgm:t>
    </dgm:pt>
    <dgm:pt modelId="{18D4C5C8-D580-43CF-8896-EB9A55E614C5}">
      <dgm:prSet phldrT="[Text]"/>
      <dgm:spPr>
        <a:xfrm>
          <a:off x="2979658" y="1564044"/>
          <a:ext cx="1373945" cy="2079094"/>
        </a:xfrm>
      </dgm:spPr>
      <dgm:t>
        <a:bodyPr/>
        <a:lstStyle/>
        <a:p>
          <a:pPr rtl="1"/>
          <a:r>
            <a:rPr lang="ar-EG" smtClean="0">
              <a:latin typeface="Calibri"/>
              <a:ea typeface="+mn-ea"/>
              <a:cs typeface="AGA Battouta Regular" pitchFamily="2" charset="-78"/>
            </a:rPr>
            <a:t>سرعة توزيع الكتاب الإلكتروني بمجرد إعداده وبرمجته وتوصيله للمتعلمين في أي مكان </a:t>
          </a:r>
          <a:endParaRPr lang="ar-SA">
            <a:latin typeface="Calibri"/>
            <a:ea typeface="+mn-ea"/>
            <a:cs typeface="AGA Battouta Regular" pitchFamily="2" charset="-78"/>
          </a:endParaRPr>
        </a:p>
      </dgm:t>
    </dgm:pt>
    <dgm:pt modelId="{FCA57275-B9AC-469B-9969-2B4E65F370F9}" type="parTrans" cxnId="{F13C1CD2-39E3-458D-90FE-4E69E7776FAA}">
      <dgm:prSet/>
      <dgm:spPr/>
      <dgm:t>
        <a:bodyPr/>
        <a:lstStyle/>
        <a:p>
          <a:pPr rtl="1"/>
          <a:endParaRPr lang="ar-SA"/>
        </a:p>
      </dgm:t>
    </dgm:pt>
    <dgm:pt modelId="{74DDD48D-8B2F-45A7-8BA0-A53190AF4CCA}" type="sibTrans" cxnId="{F13C1CD2-39E3-458D-90FE-4E69E7776FAA}">
      <dgm:prSet/>
      <dgm:spPr/>
      <dgm:t>
        <a:bodyPr/>
        <a:lstStyle/>
        <a:p>
          <a:pPr rtl="1"/>
          <a:endParaRPr lang="ar-SA"/>
        </a:p>
      </dgm:t>
    </dgm:pt>
    <dgm:pt modelId="{040F3331-5D5A-48CD-A195-09F7F3745B39}">
      <dgm:prSet/>
      <dgm:spPr>
        <a:xfrm>
          <a:off x="4469015" y="1564044"/>
          <a:ext cx="1373945" cy="2079094"/>
        </a:xfrm>
      </dgm:spPr>
      <dgm:t>
        <a:bodyPr/>
        <a:lstStyle/>
        <a:p>
          <a:pPr rtl="1"/>
          <a:r>
            <a:rPr lang="ar-EG" smtClean="0">
              <a:latin typeface="Calibri"/>
              <a:ea typeface="+mn-ea"/>
              <a:cs typeface="AGA Battouta Regular" pitchFamily="2" charset="-78"/>
            </a:rPr>
            <a:t>سهولة تصحيح الأخطاء لحظة اكتشافه</a:t>
          </a:r>
          <a:endParaRPr lang="ar-SA">
            <a:latin typeface="Calibri"/>
            <a:ea typeface="+mn-ea"/>
            <a:cs typeface="AGA Battouta Regular" pitchFamily="2" charset="-78"/>
          </a:endParaRPr>
        </a:p>
      </dgm:t>
    </dgm:pt>
    <dgm:pt modelId="{EC2B289D-21A6-499C-9BDC-997296DCFD15}" type="parTrans" cxnId="{0DDF5A97-FC6F-43C0-AE90-6E1C4A5F306B}">
      <dgm:prSet/>
      <dgm:spPr/>
      <dgm:t>
        <a:bodyPr/>
        <a:lstStyle/>
        <a:p>
          <a:pPr rtl="1"/>
          <a:endParaRPr lang="ar-SA"/>
        </a:p>
      </dgm:t>
    </dgm:pt>
    <dgm:pt modelId="{D1D207DE-1A46-48C4-B400-AA81FA1A1316}" type="sibTrans" cxnId="{0DDF5A97-FC6F-43C0-AE90-6E1C4A5F306B}">
      <dgm:prSet/>
      <dgm:spPr/>
      <dgm:t>
        <a:bodyPr/>
        <a:lstStyle/>
        <a:p>
          <a:pPr rtl="1"/>
          <a:endParaRPr lang="ar-SA"/>
        </a:p>
      </dgm:t>
    </dgm:pt>
    <dgm:pt modelId="{542EFF6E-8984-4C65-A56F-CF0C2BB70D72}" type="pres">
      <dgm:prSet presAssocID="{8AEFC725-D496-4AA9-8545-99D0B27CC4F0}" presName="Name0" presStyleCnt="0">
        <dgm:presLayoutVars>
          <dgm:chPref val="1"/>
          <dgm:dir/>
          <dgm:animOne val="branch"/>
          <dgm:animLvl val="lvl"/>
          <dgm:resizeHandles/>
        </dgm:presLayoutVars>
      </dgm:prSet>
      <dgm:spPr/>
      <dgm:t>
        <a:bodyPr/>
        <a:lstStyle/>
        <a:p>
          <a:pPr rtl="1"/>
          <a:endParaRPr lang="ar-SA"/>
        </a:p>
      </dgm:t>
    </dgm:pt>
    <dgm:pt modelId="{D2D7DE98-EC13-4692-A810-DBEB5F16C94C}" type="pres">
      <dgm:prSet presAssocID="{EE6CC8B6-93D9-47E7-B141-4EFFE80BAD47}" presName="vertOne" presStyleCnt="0"/>
      <dgm:spPr/>
      <dgm:t>
        <a:bodyPr/>
        <a:lstStyle/>
        <a:p>
          <a:pPr rtl="1"/>
          <a:endParaRPr lang="ar-EG"/>
        </a:p>
      </dgm:t>
    </dgm:pt>
    <dgm:pt modelId="{A1F7908E-D0DA-48C0-ADD0-77B4765B94F6}" type="pres">
      <dgm:prSet presAssocID="{EE6CC8B6-93D9-47E7-B141-4EFFE80BAD47}" presName="txOne" presStyleLbl="node0" presStyleIdx="0" presStyleCnt="1" custScaleY="66135">
        <dgm:presLayoutVars>
          <dgm:chPref val="3"/>
        </dgm:presLayoutVars>
      </dgm:prSet>
      <dgm:spPr>
        <a:prstGeom prst="roundRect">
          <a:avLst>
            <a:gd name="adj" fmla="val 10000"/>
          </a:avLst>
        </a:prstGeom>
      </dgm:spPr>
      <dgm:t>
        <a:bodyPr/>
        <a:lstStyle/>
        <a:p>
          <a:pPr rtl="1"/>
          <a:endParaRPr lang="ar-SA"/>
        </a:p>
      </dgm:t>
    </dgm:pt>
    <dgm:pt modelId="{9C94D58E-7ACB-4D51-A4B3-AB07B1ED2F15}" type="pres">
      <dgm:prSet presAssocID="{EE6CC8B6-93D9-47E7-B141-4EFFE80BAD47}" presName="parTransOne" presStyleCnt="0"/>
      <dgm:spPr/>
      <dgm:t>
        <a:bodyPr/>
        <a:lstStyle/>
        <a:p>
          <a:pPr rtl="1"/>
          <a:endParaRPr lang="ar-EG"/>
        </a:p>
      </dgm:t>
    </dgm:pt>
    <dgm:pt modelId="{13F64649-DD02-4285-9F85-5EEC7F557956}" type="pres">
      <dgm:prSet presAssocID="{EE6CC8B6-93D9-47E7-B141-4EFFE80BAD47}" presName="horzOne" presStyleCnt="0"/>
      <dgm:spPr/>
      <dgm:t>
        <a:bodyPr/>
        <a:lstStyle/>
        <a:p>
          <a:pPr rtl="1"/>
          <a:endParaRPr lang="ar-EG"/>
        </a:p>
      </dgm:t>
    </dgm:pt>
    <dgm:pt modelId="{177087FE-AC74-4B74-82FC-BDDA7AAB2284}" type="pres">
      <dgm:prSet presAssocID="{61F7D54D-D9D5-407F-A0F5-F16CE3A08D70}" presName="vertTwo" presStyleCnt="0"/>
      <dgm:spPr/>
      <dgm:t>
        <a:bodyPr/>
        <a:lstStyle/>
        <a:p>
          <a:pPr rtl="1"/>
          <a:endParaRPr lang="ar-EG"/>
        </a:p>
      </dgm:t>
    </dgm:pt>
    <dgm:pt modelId="{8159854F-26D1-4F68-A2FF-7BC61BEAD138}" type="pres">
      <dgm:prSet presAssocID="{61F7D54D-D9D5-407F-A0F5-F16CE3A08D70}" presName="txTwo" presStyleLbl="node2" presStyleIdx="0" presStyleCnt="4">
        <dgm:presLayoutVars>
          <dgm:chPref val="3"/>
        </dgm:presLayoutVars>
      </dgm:prSet>
      <dgm:spPr>
        <a:prstGeom prst="roundRect">
          <a:avLst>
            <a:gd name="adj" fmla="val 10000"/>
          </a:avLst>
        </a:prstGeom>
      </dgm:spPr>
      <dgm:t>
        <a:bodyPr/>
        <a:lstStyle/>
        <a:p>
          <a:pPr rtl="1"/>
          <a:endParaRPr lang="ar-SA"/>
        </a:p>
      </dgm:t>
    </dgm:pt>
    <dgm:pt modelId="{78BDAC76-C969-4C59-97FE-00E5D0CCCA79}" type="pres">
      <dgm:prSet presAssocID="{61F7D54D-D9D5-407F-A0F5-F16CE3A08D70}" presName="horzTwo" presStyleCnt="0"/>
      <dgm:spPr/>
      <dgm:t>
        <a:bodyPr/>
        <a:lstStyle/>
        <a:p>
          <a:pPr rtl="1"/>
          <a:endParaRPr lang="ar-EG"/>
        </a:p>
      </dgm:t>
    </dgm:pt>
    <dgm:pt modelId="{55F88326-221A-4BB6-A0A4-9B4204F9F6DD}" type="pres">
      <dgm:prSet presAssocID="{58F15EEF-CC3E-488E-9FD7-1EC7C1C26F8F}" presName="sibSpaceTwo" presStyleCnt="0"/>
      <dgm:spPr/>
      <dgm:t>
        <a:bodyPr/>
        <a:lstStyle/>
        <a:p>
          <a:pPr rtl="1"/>
          <a:endParaRPr lang="ar-EG"/>
        </a:p>
      </dgm:t>
    </dgm:pt>
    <dgm:pt modelId="{E9728FFD-7B52-450D-89A7-04B417DAAF32}" type="pres">
      <dgm:prSet presAssocID="{59EC0AEA-70EC-4378-8E81-E80A91E2AB61}" presName="vertTwo" presStyleCnt="0"/>
      <dgm:spPr/>
      <dgm:t>
        <a:bodyPr/>
        <a:lstStyle/>
        <a:p>
          <a:pPr rtl="1"/>
          <a:endParaRPr lang="ar-EG"/>
        </a:p>
      </dgm:t>
    </dgm:pt>
    <dgm:pt modelId="{9FFF18D6-4207-4334-90A0-25122B79E4AE}" type="pres">
      <dgm:prSet presAssocID="{59EC0AEA-70EC-4378-8E81-E80A91E2AB61}" presName="txTwo" presStyleLbl="node2" presStyleIdx="1" presStyleCnt="4">
        <dgm:presLayoutVars>
          <dgm:chPref val="3"/>
        </dgm:presLayoutVars>
      </dgm:prSet>
      <dgm:spPr>
        <a:prstGeom prst="roundRect">
          <a:avLst>
            <a:gd name="adj" fmla="val 10000"/>
          </a:avLst>
        </a:prstGeom>
      </dgm:spPr>
      <dgm:t>
        <a:bodyPr/>
        <a:lstStyle/>
        <a:p>
          <a:pPr rtl="1"/>
          <a:endParaRPr lang="ar-SA"/>
        </a:p>
      </dgm:t>
    </dgm:pt>
    <dgm:pt modelId="{C117D666-5609-41DD-96DB-251B6D835FF8}" type="pres">
      <dgm:prSet presAssocID="{59EC0AEA-70EC-4378-8E81-E80A91E2AB61}" presName="horzTwo" presStyleCnt="0"/>
      <dgm:spPr/>
      <dgm:t>
        <a:bodyPr/>
        <a:lstStyle/>
        <a:p>
          <a:pPr rtl="1"/>
          <a:endParaRPr lang="ar-EG"/>
        </a:p>
      </dgm:t>
    </dgm:pt>
    <dgm:pt modelId="{79480455-30C5-4594-A48F-20CF66501ADD}" type="pres">
      <dgm:prSet presAssocID="{B8F2D6F7-5B1B-410D-9C3A-304FB30114CB}" presName="sibSpaceTwo" presStyleCnt="0"/>
      <dgm:spPr/>
      <dgm:t>
        <a:bodyPr/>
        <a:lstStyle/>
        <a:p>
          <a:pPr rtl="1"/>
          <a:endParaRPr lang="ar-EG"/>
        </a:p>
      </dgm:t>
    </dgm:pt>
    <dgm:pt modelId="{BAF8741E-493F-4A26-857D-AC852B65595C}" type="pres">
      <dgm:prSet presAssocID="{18D4C5C8-D580-43CF-8896-EB9A55E614C5}" presName="vertTwo" presStyleCnt="0"/>
      <dgm:spPr/>
      <dgm:t>
        <a:bodyPr/>
        <a:lstStyle/>
        <a:p>
          <a:pPr rtl="1"/>
          <a:endParaRPr lang="ar-EG"/>
        </a:p>
      </dgm:t>
    </dgm:pt>
    <dgm:pt modelId="{ED43E2B5-7A34-40D1-89A1-FBFB3456875D}" type="pres">
      <dgm:prSet presAssocID="{18D4C5C8-D580-43CF-8896-EB9A55E614C5}" presName="txTwo" presStyleLbl="node2" presStyleIdx="2" presStyleCnt="4">
        <dgm:presLayoutVars>
          <dgm:chPref val="3"/>
        </dgm:presLayoutVars>
      </dgm:prSet>
      <dgm:spPr>
        <a:prstGeom prst="roundRect">
          <a:avLst>
            <a:gd name="adj" fmla="val 10000"/>
          </a:avLst>
        </a:prstGeom>
      </dgm:spPr>
      <dgm:t>
        <a:bodyPr/>
        <a:lstStyle/>
        <a:p>
          <a:pPr rtl="1"/>
          <a:endParaRPr lang="ar-SA"/>
        </a:p>
      </dgm:t>
    </dgm:pt>
    <dgm:pt modelId="{A5A539AE-CF83-4641-998E-C84A5616AEEE}" type="pres">
      <dgm:prSet presAssocID="{18D4C5C8-D580-43CF-8896-EB9A55E614C5}" presName="horzTwo" presStyleCnt="0"/>
      <dgm:spPr/>
      <dgm:t>
        <a:bodyPr/>
        <a:lstStyle/>
        <a:p>
          <a:pPr rtl="1"/>
          <a:endParaRPr lang="ar-EG"/>
        </a:p>
      </dgm:t>
    </dgm:pt>
    <dgm:pt modelId="{67FB5DB4-8AA7-45C4-B346-18EF990E1B84}" type="pres">
      <dgm:prSet presAssocID="{74DDD48D-8B2F-45A7-8BA0-A53190AF4CCA}" presName="sibSpaceTwo" presStyleCnt="0"/>
      <dgm:spPr/>
      <dgm:t>
        <a:bodyPr/>
        <a:lstStyle/>
        <a:p>
          <a:pPr rtl="1"/>
          <a:endParaRPr lang="ar-EG"/>
        </a:p>
      </dgm:t>
    </dgm:pt>
    <dgm:pt modelId="{AFA84B4F-3CB8-4756-AC8D-81345448F644}" type="pres">
      <dgm:prSet presAssocID="{040F3331-5D5A-48CD-A195-09F7F3745B39}" presName="vertTwo" presStyleCnt="0"/>
      <dgm:spPr/>
      <dgm:t>
        <a:bodyPr/>
        <a:lstStyle/>
        <a:p>
          <a:pPr rtl="1"/>
          <a:endParaRPr lang="ar-EG"/>
        </a:p>
      </dgm:t>
    </dgm:pt>
    <dgm:pt modelId="{B07BEE1A-AE7D-4C31-B2F5-FD118B75E30C}" type="pres">
      <dgm:prSet presAssocID="{040F3331-5D5A-48CD-A195-09F7F3745B39}" presName="txTwo" presStyleLbl="node2" presStyleIdx="3" presStyleCnt="4">
        <dgm:presLayoutVars>
          <dgm:chPref val="3"/>
        </dgm:presLayoutVars>
      </dgm:prSet>
      <dgm:spPr>
        <a:prstGeom prst="roundRect">
          <a:avLst>
            <a:gd name="adj" fmla="val 10000"/>
          </a:avLst>
        </a:prstGeom>
      </dgm:spPr>
      <dgm:t>
        <a:bodyPr/>
        <a:lstStyle/>
        <a:p>
          <a:pPr rtl="1"/>
          <a:endParaRPr lang="ar-SA"/>
        </a:p>
      </dgm:t>
    </dgm:pt>
    <dgm:pt modelId="{2607DEB5-2CF2-4F57-B31D-1441BDE53E80}" type="pres">
      <dgm:prSet presAssocID="{040F3331-5D5A-48CD-A195-09F7F3745B39}" presName="horzTwo" presStyleCnt="0"/>
      <dgm:spPr/>
      <dgm:t>
        <a:bodyPr/>
        <a:lstStyle/>
        <a:p>
          <a:pPr rtl="1"/>
          <a:endParaRPr lang="ar-EG"/>
        </a:p>
      </dgm:t>
    </dgm:pt>
  </dgm:ptLst>
  <dgm:cxnLst>
    <dgm:cxn modelId="{86030A39-2D7E-41CB-B9E5-506133D412D1}" srcId="{EE6CC8B6-93D9-47E7-B141-4EFFE80BAD47}" destId="{61F7D54D-D9D5-407F-A0F5-F16CE3A08D70}" srcOrd="0" destOrd="0" parTransId="{0EF6EC79-AF61-48C2-8056-57AAD766ABF0}" sibTransId="{58F15EEF-CC3E-488E-9FD7-1EC7C1C26F8F}"/>
    <dgm:cxn modelId="{BB32E75A-1C10-4DE4-AB6B-F6E4E0320D14}" srcId="{EE6CC8B6-93D9-47E7-B141-4EFFE80BAD47}" destId="{59EC0AEA-70EC-4378-8E81-E80A91E2AB61}" srcOrd="1" destOrd="0" parTransId="{AC4E2B92-DE11-450F-BCB6-F14B80AFA12D}" sibTransId="{B8F2D6F7-5B1B-410D-9C3A-304FB30114CB}"/>
    <dgm:cxn modelId="{0BE035A8-BEC9-416F-8677-934D13A8A5C4}" type="presOf" srcId="{040F3331-5D5A-48CD-A195-09F7F3745B39}" destId="{B07BEE1A-AE7D-4C31-B2F5-FD118B75E30C}" srcOrd="0" destOrd="0" presId="urn:microsoft.com/office/officeart/2005/8/layout/hierarchy4"/>
    <dgm:cxn modelId="{ABD89FE8-1AE5-47C0-B49B-6B12D2A003D7}" type="presOf" srcId="{8AEFC725-D496-4AA9-8545-99D0B27CC4F0}" destId="{542EFF6E-8984-4C65-A56F-CF0C2BB70D72}" srcOrd="0" destOrd="0" presId="urn:microsoft.com/office/officeart/2005/8/layout/hierarchy4"/>
    <dgm:cxn modelId="{F13C1CD2-39E3-458D-90FE-4E69E7776FAA}" srcId="{EE6CC8B6-93D9-47E7-B141-4EFFE80BAD47}" destId="{18D4C5C8-D580-43CF-8896-EB9A55E614C5}" srcOrd="2" destOrd="0" parTransId="{FCA57275-B9AC-469B-9969-2B4E65F370F9}" sibTransId="{74DDD48D-8B2F-45A7-8BA0-A53190AF4CCA}"/>
    <dgm:cxn modelId="{B4513B32-8B28-46FF-ACD4-9FAD69431630}" srcId="{8AEFC725-D496-4AA9-8545-99D0B27CC4F0}" destId="{EE6CC8B6-93D9-47E7-B141-4EFFE80BAD47}" srcOrd="0" destOrd="0" parTransId="{534EF13F-394E-4C6B-80E4-0934BC6C62DE}" sibTransId="{AC169A72-73E3-4545-87E7-444CFA9CFC08}"/>
    <dgm:cxn modelId="{3F8C102A-B3A9-4C7A-A83C-6EEC05E27CCC}" type="presOf" srcId="{EE6CC8B6-93D9-47E7-B141-4EFFE80BAD47}" destId="{A1F7908E-D0DA-48C0-ADD0-77B4765B94F6}" srcOrd="0" destOrd="0" presId="urn:microsoft.com/office/officeart/2005/8/layout/hierarchy4"/>
    <dgm:cxn modelId="{65BFC29B-7027-49CE-856F-4DD9C6CAF12C}" type="presOf" srcId="{18D4C5C8-D580-43CF-8896-EB9A55E614C5}" destId="{ED43E2B5-7A34-40D1-89A1-FBFB3456875D}" srcOrd="0" destOrd="0" presId="urn:microsoft.com/office/officeart/2005/8/layout/hierarchy4"/>
    <dgm:cxn modelId="{0DDF5A97-FC6F-43C0-AE90-6E1C4A5F306B}" srcId="{EE6CC8B6-93D9-47E7-B141-4EFFE80BAD47}" destId="{040F3331-5D5A-48CD-A195-09F7F3745B39}" srcOrd="3" destOrd="0" parTransId="{EC2B289D-21A6-499C-9BDC-997296DCFD15}" sibTransId="{D1D207DE-1A46-48C4-B400-AA81FA1A1316}"/>
    <dgm:cxn modelId="{67EED7A3-0EE9-414B-88C9-2DFAF7D5FFEB}" type="presOf" srcId="{61F7D54D-D9D5-407F-A0F5-F16CE3A08D70}" destId="{8159854F-26D1-4F68-A2FF-7BC61BEAD138}" srcOrd="0" destOrd="0" presId="urn:microsoft.com/office/officeart/2005/8/layout/hierarchy4"/>
    <dgm:cxn modelId="{177F560C-82A6-4166-A599-E4A3D990350E}" type="presOf" srcId="{59EC0AEA-70EC-4378-8E81-E80A91E2AB61}" destId="{9FFF18D6-4207-4334-90A0-25122B79E4AE}" srcOrd="0" destOrd="0" presId="urn:microsoft.com/office/officeart/2005/8/layout/hierarchy4"/>
    <dgm:cxn modelId="{60D4CD52-DA4E-4582-BBC3-DC9DDEF6BFB6}" type="presParOf" srcId="{542EFF6E-8984-4C65-A56F-CF0C2BB70D72}" destId="{D2D7DE98-EC13-4692-A810-DBEB5F16C94C}" srcOrd="0" destOrd="0" presId="urn:microsoft.com/office/officeart/2005/8/layout/hierarchy4"/>
    <dgm:cxn modelId="{A07E8507-50A9-492D-B010-B48ED90391E2}" type="presParOf" srcId="{D2D7DE98-EC13-4692-A810-DBEB5F16C94C}" destId="{A1F7908E-D0DA-48C0-ADD0-77B4765B94F6}" srcOrd="0" destOrd="0" presId="urn:microsoft.com/office/officeart/2005/8/layout/hierarchy4"/>
    <dgm:cxn modelId="{260ACA78-47D3-4CAB-98B2-304D51836E78}" type="presParOf" srcId="{D2D7DE98-EC13-4692-A810-DBEB5F16C94C}" destId="{9C94D58E-7ACB-4D51-A4B3-AB07B1ED2F15}" srcOrd="1" destOrd="0" presId="urn:microsoft.com/office/officeart/2005/8/layout/hierarchy4"/>
    <dgm:cxn modelId="{6D41D3B5-CD95-4723-B183-BDAF2AA0511E}" type="presParOf" srcId="{D2D7DE98-EC13-4692-A810-DBEB5F16C94C}" destId="{13F64649-DD02-4285-9F85-5EEC7F557956}" srcOrd="2" destOrd="0" presId="urn:microsoft.com/office/officeart/2005/8/layout/hierarchy4"/>
    <dgm:cxn modelId="{EC459F88-FDD3-409D-83B9-9330594CC443}" type="presParOf" srcId="{13F64649-DD02-4285-9F85-5EEC7F557956}" destId="{177087FE-AC74-4B74-82FC-BDDA7AAB2284}" srcOrd="0" destOrd="0" presId="urn:microsoft.com/office/officeart/2005/8/layout/hierarchy4"/>
    <dgm:cxn modelId="{3F60F705-99E5-490A-91E4-19F7EB08081A}" type="presParOf" srcId="{177087FE-AC74-4B74-82FC-BDDA7AAB2284}" destId="{8159854F-26D1-4F68-A2FF-7BC61BEAD138}" srcOrd="0" destOrd="0" presId="urn:microsoft.com/office/officeart/2005/8/layout/hierarchy4"/>
    <dgm:cxn modelId="{186B3F2E-4F22-4649-AFE8-076166431D33}" type="presParOf" srcId="{177087FE-AC74-4B74-82FC-BDDA7AAB2284}" destId="{78BDAC76-C969-4C59-97FE-00E5D0CCCA79}" srcOrd="1" destOrd="0" presId="urn:microsoft.com/office/officeart/2005/8/layout/hierarchy4"/>
    <dgm:cxn modelId="{2D7F4835-7F5B-487C-8B28-995E5822A706}" type="presParOf" srcId="{13F64649-DD02-4285-9F85-5EEC7F557956}" destId="{55F88326-221A-4BB6-A0A4-9B4204F9F6DD}" srcOrd="1" destOrd="0" presId="urn:microsoft.com/office/officeart/2005/8/layout/hierarchy4"/>
    <dgm:cxn modelId="{4744E908-050C-4351-9FF6-3392E74EA303}" type="presParOf" srcId="{13F64649-DD02-4285-9F85-5EEC7F557956}" destId="{E9728FFD-7B52-450D-89A7-04B417DAAF32}" srcOrd="2" destOrd="0" presId="urn:microsoft.com/office/officeart/2005/8/layout/hierarchy4"/>
    <dgm:cxn modelId="{4D9F1D25-9993-4BAD-AF70-2DABF6A8C5A9}" type="presParOf" srcId="{E9728FFD-7B52-450D-89A7-04B417DAAF32}" destId="{9FFF18D6-4207-4334-90A0-25122B79E4AE}" srcOrd="0" destOrd="0" presId="urn:microsoft.com/office/officeart/2005/8/layout/hierarchy4"/>
    <dgm:cxn modelId="{C20F895A-5B87-4A88-9A08-A209A4D59DE7}" type="presParOf" srcId="{E9728FFD-7B52-450D-89A7-04B417DAAF32}" destId="{C117D666-5609-41DD-96DB-251B6D835FF8}" srcOrd="1" destOrd="0" presId="urn:microsoft.com/office/officeart/2005/8/layout/hierarchy4"/>
    <dgm:cxn modelId="{304DA5B3-FC5B-40F4-911E-132DC6F5DBBB}" type="presParOf" srcId="{13F64649-DD02-4285-9F85-5EEC7F557956}" destId="{79480455-30C5-4594-A48F-20CF66501ADD}" srcOrd="3" destOrd="0" presId="urn:microsoft.com/office/officeart/2005/8/layout/hierarchy4"/>
    <dgm:cxn modelId="{26A3587F-D11D-4F90-8209-A54812C1CAEF}" type="presParOf" srcId="{13F64649-DD02-4285-9F85-5EEC7F557956}" destId="{BAF8741E-493F-4A26-857D-AC852B65595C}" srcOrd="4" destOrd="0" presId="urn:microsoft.com/office/officeart/2005/8/layout/hierarchy4"/>
    <dgm:cxn modelId="{8692290E-1172-4B07-848B-906931BCBFD6}" type="presParOf" srcId="{BAF8741E-493F-4A26-857D-AC852B65595C}" destId="{ED43E2B5-7A34-40D1-89A1-FBFB3456875D}" srcOrd="0" destOrd="0" presId="urn:microsoft.com/office/officeart/2005/8/layout/hierarchy4"/>
    <dgm:cxn modelId="{4A9C7D54-BF95-4536-940F-B04E60003711}" type="presParOf" srcId="{BAF8741E-493F-4A26-857D-AC852B65595C}" destId="{A5A539AE-CF83-4641-998E-C84A5616AEEE}" srcOrd="1" destOrd="0" presId="urn:microsoft.com/office/officeart/2005/8/layout/hierarchy4"/>
    <dgm:cxn modelId="{445F46DD-953E-4FFA-8834-F3ECC6A25A5F}" type="presParOf" srcId="{13F64649-DD02-4285-9F85-5EEC7F557956}" destId="{67FB5DB4-8AA7-45C4-B346-18EF990E1B84}" srcOrd="5" destOrd="0" presId="urn:microsoft.com/office/officeart/2005/8/layout/hierarchy4"/>
    <dgm:cxn modelId="{1D49C71F-273F-432E-9201-F69CD1823E2A}" type="presParOf" srcId="{13F64649-DD02-4285-9F85-5EEC7F557956}" destId="{AFA84B4F-3CB8-4756-AC8D-81345448F644}" srcOrd="6" destOrd="0" presId="urn:microsoft.com/office/officeart/2005/8/layout/hierarchy4"/>
    <dgm:cxn modelId="{E769903B-8418-4E83-8888-B11626560FDD}" type="presParOf" srcId="{AFA84B4F-3CB8-4756-AC8D-81345448F644}" destId="{B07BEE1A-AE7D-4C31-B2F5-FD118B75E30C}" srcOrd="0" destOrd="0" presId="urn:microsoft.com/office/officeart/2005/8/layout/hierarchy4"/>
    <dgm:cxn modelId="{AC839EFC-2B17-40D8-BC8C-68BEFD2B8952}" type="presParOf" srcId="{AFA84B4F-3CB8-4756-AC8D-81345448F644}" destId="{2607DEB5-2CF2-4F57-B31D-1441BDE53E8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CB489-D788-46D9-B6F9-300CE59A638B}">
      <dsp:nvSpPr>
        <dsp:cNvPr id="0" name=""/>
        <dsp:cNvSpPr/>
      </dsp:nvSpPr>
      <dsp:spPr>
        <a:xfrm>
          <a:off x="2770869" y="3209254"/>
          <a:ext cx="2049684" cy="2049684"/>
        </a:xfrm>
        <a:prstGeom prst="ellipse">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rtl="1">
            <a:lnSpc>
              <a:spcPct val="90000"/>
            </a:lnSpc>
            <a:spcBef>
              <a:spcPct val="0"/>
            </a:spcBef>
            <a:spcAft>
              <a:spcPct val="35000"/>
            </a:spcAft>
          </a:pPr>
          <a:r>
            <a:rPr lang="ar-EG" sz="3700" b="1" kern="1200" dirty="0">
              <a:latin typeface="Calibri"/>
              <a:ea typeface="+mn-ea"/>
              <a:cs typeface="AGA Battouta Regular" pitchFamily="2" charset="-78"/>
            </a:rPr>
            <a:t>أهمية المقرر الالكتروني للمعلم</a:t>
          </a:r>
          <a:endParaRPr lang="ar-SA" sz="3700" b="1" kern="1200" dirty="0">
            <a:latin typeface="Calibri"/>
            <a:ea typeface="+mn-ea"/>
            <a:cs typeface="AGA Battouta Regular" pitchFamily="2" charset="-78"/>
          </a:endParaRPr>
        </a:p>
      </dsp:txBody>
      <dsp:txXfrm>
        <a:off x="3071038" y="3509423"/>
        <a:ext cx="1449346" cy="1449346"/>
      </dsp:txXfrm>
    </dsp:sp>
    <dsp:sp modelId="{BB6D0030-4706-4999-AFDA-0021171D5D2E}">
      <dsp:nvSpPr>
        <dsp:cNvPr id="0" name=""/>
        <dsp:cNvSpPr/>
      </dsp:nvSpPr>
      <dsp:spPr>
        <a:xfrm rot="11700000">
          <a:off x="944357" y="3417981"/>
          <a:ext cx="1791250" cy="584160"/>
        </a:xfrm>
        <a:prstGeom prst="leftArrow">
          <a:avLst>
            <a:gd name="adj1" fmla="val 60000"/>
            <a:gd name="adj2" fmla="val 50000"/>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z="-1520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A35A230B-7BB8-48B2-9BD6-B70A8B21E184}">
      <dsp:nvSpPr>
        <dsp:cNvPr id="0" name=""/>
        <dsp:cNvSpPr/>
      </dsp:nvSpPr>
      <dsp:spPr>
        <a:xfrm>
          <a:off x="1275" y="2699376"/>
          <a:ext cx="1947200" cy="1557760"/>
        </a:xfrm>
        <a:prstGeom prst="roundRect">
          <a:avLst>
            <a:gd name="adj" fmla="val 10000"/>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ar-EG" sz="2400" b="1" kern="1200" dirty="0">
              <a:latin typeface="Calibri"/>
              <a:ea typeface="+mn-ea"/>
              <a:cs typeface="AGA Battouta Regular" pitchFamily="2" charset="-78"/>
            </a:rPr>
            <a:t>توفير أشكال متنوعة من التفاعل بين المعلم والمتعلم</a:t>
          </a:r>
          <a:endParaRPr lang="ar-SA" sz="2400" b="1" kern="1200" dirty="0">
            <a:latin typeface="Calibri"/>
            <a:ea typeface="+mn-ea"/>
            <a:cs typeface="AGA Battouta Regular" pitchFamily="2" charset="-78"/>
          </a:endParaRPr>
        </a:p>
      </dsp:txBody>
      <dsp:txXfrm>
        <a:off x="46900" y="2745001"/>
        <a:ext cx="1855950" cy="1466510"/>
      </dsp:txXfrm>
    </dsp:sp>
    <dsp:sp modelId="{1FBC2B88-5A29-46D6-951F-B4D0C6BD36DC}">
      <dsp:nvSpPr>
        <dsp:cNvPr id="0" name=""/>
        <dsp:cNvSpPr/>
      </dsp:nvSpPr>
      <dsp:spPr>
        <a:xfrm rot="14700000">
          <a:off x="2044403" y="2106997"/>
          <a:ext cx="1791250" cy="584160"/>
        </a:xfrm>
        <a:prstGeom prst="leftArrow">
          <a:avLst>
            <a:gd name="adj1" fmla="val 60000"/>
            <a:gd name="adj2" fmla="val 50000"/>
          </a:avLst>
        </a:prstGeom>
        <a:solidFill>
          <a:srgbClr val="9BBB59">
            <a:hueOff val="3750088"/>
            <a:satOff val="-5627"/>
            <a:lumOff val="-915"/>
            <a:alphaOff val="0"/>
          </a:srgbClr>
        </a:solidFill>
        <a:ln>
          <a:noFill/>
        </a:ln>
        <a:effectLst>
          <a:outerShdw blurRad="40000" dist="23000" dir="5400000" rotWithShape="0">
            <a:srgbClr val="000000">
              <a:alpha val="35000"/>
            </a:srgbClr>
          </a:outerShdw>
        </a:effectLst>
        <a:sp3d z="-1520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1687AE1E-39D1-4C1A-B847-B51BDADFCFC5}">
      <dsp:nvSpPr>
        <dsp:cNvPr id="0" name=""/>
        <dsp:cNvSpPr/>
      </dsp:nvSpPr>
      <dsp:spPr>
        <a:xfrm>
          <a:off x="1587920" y="808485"/>
          <a:ext cx="1947200" cy="1557760"/>
        </a:xfrm>
        <a:prstGeom prst="roundRect">
          <a:avLst>
            <a:gd name="adj" fmla="val 10000"/>
          </a:avLst>
        </a:prstGeom>
        <a:solidFill>
          <a:srgbClr val="9BBB59">
            <a:hueOff val="3750088"/>
            <a:satOff val="-5627"/>
            <a:lumOff val="-915"/>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ar-EG" sz="2800" b="1" kern="1200" dirty="0">
              <a:latin typeface="Calibri"/>
              <a:ea typeface="+mn-ea"/>
              <a:cs typeface="AGA Battouta Regular" pitchFamily="2" charset="-78"/>
            </a:rPr>
            <a:t>التركيز على التغذية المرتدة للمتعلم لتوجيهه للمسار الصحيح للتعلم </a:t>
          </a:r>
          <a:endParaRPr lang="ar-SA" sz="2800" b="1" kern="1200" dirty="0">
            <a:latin typeface="Calibri"/>
            <a:ea typeface="+mn-ea"/>
            <a:cs typeface="AGA Battouta Regular" pitchFamily="2" charset="-78"/>
          </a:endParaRPr>
        </a:p>
      </dsp:txBody>
      <dsp:txXfrm>
        <a:off x="1633545" y="854110"/>
        <a:ext cx="1855950" cy="1466510"/>
      </dsp:txXfrm>
    </dsp:sp>
    <dsp:sp modelId="{0BB1BECD-A815-4C30-BD68-A2C07C58600E}">
      <dsp:nvSpPr>
        <dsp:cNvPr id="0" name=""/>
        <dsp:cNvSpPr/>
      </dsp:nvSpPr>
      <dsp:spPr>
        <a:xfrm rot="17700000">
          <a:off x="3755770" y="2106997"/>
          <a:ext cx="1791250" cy="584160"/>
        </a:xfrm>
        <a:prstGeom prst="leftArrow">
          <a:avLst>
            <a:gd name="adj1" fmla="val 60000"/>
            <a:gd name="adj2" fmla="val 50000"/>
          </a:avLst>
        </a:prstGeom>
        <a:solidFill>
          <a:srgbClr val="9BBB59">
            <a:hueOff val="7500176"/>
            <a:satOff val="-11253"/>
            <a:lumOff val="-1830"/>
            <a:alphaOff val="0"/>
          </a:srgbClr>
        </a:solidFill>
        <a:ln>
          <a:noFill/>
        </a:ln>
        <a:effectLst>
          <a:outerShdw blurRad="40000" dist="23000" dir="5400000" rotWithShape="0">
            <a:srgbClr val="000000">
              <a:alpha val="35000"/>
            </a:srgbClr>
          </a:outerShdw>
        </a:effectLst>
        <a:sp3d z="-1520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5E0B16E2-9FEA-4B6B-9FD0-65C19BEF0E96}">
      <dsp:nvSpPr>
        <dsp:cNvPr id="0" name=""/>
        <dsp:cNvSpPr/>
      </dsp:nvSpPr>
      <dsp:spPr>
        <a:xfrm>
          <a:off x="4056303" y="808485"/>
          <a:ext cx="1947200" cy="1557760"/>
        </a:xfrm>
        <a:prstGeom prst="roundRect">
          <a:avLst>
            <a:gd name="adj" fmla="val 10000"/>
          </a:avLst>
        </a:prstGeom>
        <a:solidFill>
          <a:srgbClr val="9BBB59">
            <a:hueOff val="7500176"/>
            <a:satOff val="-11253"/>
            <a:lumOff val="-183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ar-EG" sz="2800" b="1" kern="1200" dirty="0">
              <a:latin typeface="Calibri"/>
              <a:ea typeface="+mn-ea"/>
              <a:cs typeface="AGA Battouta Regular" pitchFamily="2" charset="-78"/>
            </a:rPr>
            <a:t>التركيز على المهارات التي يحتاجها المتعلمون فعليا</a:t>
          </a:r>
          <a:r>
            <a:rPr lang="en-US" sz="2800" b="1" kern="1200" dirty="0">
              <a:latin typeface="Calibri"/>
              <a:ea typeface="+mn-ea"/>
              <a:cs typeface="AGA Battouta Regular" pitchFamily="2" charset="-78"/>
            </a:rPr>
            <a:t> </a:t>
          </a:r>
          <a:endParaRPr lang="ar-SA" sz="2800" b="1" kern="1200" dirty="0">
            <a:latin typeface="Calibri"/>
            <a:ea typeface="+mn-ea"/>
            <a:cs typeface="Arial"/>
          </a:endParaRPr>
        </a:p>
      </dsp:txBody>
      <dsp:txXfrm>
        <a:off x="4101928" y="854110"/>
        <a:ext cx="1855950" cy="1466510"/>
      </dsp:txXfrm>
    </dsp:sp>
    <dsp:sp modelId="{26D9A0C7-07A6-43DC-A49F-F71C07364631}">
      <dsp:nvSpPr>
        <dsp:cNvPr id="0" name=""/>
        <dsp:cNvSpPr/>
      </dsp:nvSpPr>
      <dsp:spPr>
        <a:xfrm rot="20700000">
          <a:off x="4855816" y="3417981"/>
          <a:ext cx="1791250" cy="584160"/>
        </a:xfrm>
        <a:prstGeom prst="leftArrow">
          <a:avLst>
            <a:gd name="adj1" fmla="val 60000"/>
            <a:gd name="adj2" fmla="val 50000"/>
          </a:avLst>
        </a:prstGeom>
        <a:solidFill>
          <a:srgbClr val="9BBB59">
            <a:hueOff val="11250264"/>
            <a:satOff val="-16880"/>
            <a:lumOff val="-2745"/>
            <a:alphaOff val="0"/>
          </a:srgbClr>
        </a:solidFill>
        <a:ln>
          <a:noFill/>
        </a:ln>
        <a:effectLst>
          <a:outerShdw blurRad="40000" dist="23000" dir="5400000" rotWithShape="0">
            <a:srgbClr val="000000">
              <a:alpha val="35000"/>
            </a:srgbClr>
          </a:outerShdw>
        </a:effectLst>
        <a:sp3d z="-1520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1157E68B-D185-4048-AA69-FC94F0EDA157}">
      <dsp:nvSpPr>
        <dsp:cNvPr id="0" name=""/>
        <dsp:cNvSpPr/>
      </dsp:nvSpPr>
      <dsp:spPr>
        <a:xfrm>
          <a:off x="5642948" y="2699376"/>
          <a:ext cx="1947200" cy="1557760"/>
        </a:xfrm>
        <a:prstGeom prst="roundRect">
          <a:avLst>
            <a:gd name="adj" fmla="val 10000"/>
          </a:avLst>
        </a:prstGeom>
        <a:solidFill>
          <a:srgbClr val="9BBB59">
            <a:hueOff val="11250264"/>
            <a:satOff val="-16880"/>
            <a:lumOff val="-2745"/>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ar-EG" sz="2400" b="1" kern="1200" dirty="0">
              <a:latin typeface="Calibri"/>
              <a:ea typeface="+mn-ea"/>
              <a:cs typeface="AGA Battouta Regular" pitchFamily="2" charset="-78"/>
            </a:rPr>
            <a:t>لا يضطر المعلم لتكرار الشرح عدة مرات بل يوفر وقته وجهده للتوجيه والإرشاد</a:t>
          </a:r>
          <a:endParaRPr lang="ar-SA" sz="2400" b="1" kern="1200" dirty="0">
            <a:latin typeface="Calibri"/>
            <a:ea typeface="+mn-ea"/>
            <a:cs typeface="AGA Battouta Regular" pitchFamily="2" charset="-78"/>
          </a:endParaRPr>
        </a:p>
      </dsp:txBody>
      <dsp:txXfrm>
        <a:off x="5688573" y="2745001"/>
        <a:ext cx="1855950" cy="14665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7908E-D0DA-48C0-ADD0-77B4765B94F6}">
      <dsp:nvSpPr>
        <dsp:cNvPr id="0" name=""/>
        <dsp:cNvSpPr/>
      </dsp:nvSpPr>
      <dsp:spPr>
        <a:xfrm>
          <a:off x="1243" y="478"/>
          <a:ext cx="7693712" cy="2315918"/>
        </a:xfrm>
        <a:prstGeom prst="roundRect">
          <a:avLst>
            <a:gd name="adj" fmla="val 10000"/>
          </a:avLst>
        </a:prstGeom>
        <a:solidFill>
          <a:schemeClr val="accent3">
            <a:hueOff val="0"/>
            <a:satOff val="0"/>
            <a:lumOff val="0"/>
            <a:alphaOff val="0"/>
          </a:schemeClr>
        </a:solidFill>
        <a:ln>
          <a:noFill/>
        </a:ln>
        <a:effectLst>
          <a:outerShdw blurRad="130000" dist="101600" dir="2700000" algn="tl" rotWithShape="0">
            <a:srgbClr val="000000">
              <a:alpha val="35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kern="1200" smtClean="0">
              <a:latin typeface="Calibri"/>
              <a:ea typeface="+mn-ea"/>
              <a:cs typeface="AGA Battouta Regular" pitchFamily="2" charset="-78"/>
            </a:rPr>
            <a:t>أهمية المقرر الإلكتروني بالنسبة للمؤسسة التعليمية </a:t>
          </a:r>
          <a:endParaRPr lang="ar-SA" sz="2800" kern="1200">
            <a:latin typeface="Calibri"/>
            <a:ea typeface="+mn-ea"/>
            <a:cs typeface="AGA Battouta Regular" pitchFamily="2" charset="-78"/>
          </a:endParaRPr>
        </a:p>
      </dsp:txBody>
      <dsp:txXfrm>
        <a:off x="69074" y="68309"/>
        <a:ext cx="7558050" cy="2180256"/>
      </dsp:txXfrm>
    </dsp:sp>
    <dsp:sp modelId="{8159854F-26D1-4F68-A2FF-7BC61BEAD138}">
      <dsp:nvSpPr>
        <dsp:cNvPr id="0" name=""/>
        <dsp:cNvSpPr/>
      </dsp:nvSpPr>
      <dsp:spPr>
        <a:xfrm>
          <a:off x="1243" y="2565141"/>
          <a:ext cx="1809433" cy="3501804"/>
        </a:xfrm>
        <a:prstGeom prst="roundRect">
          <a:avLst>
            <a:gd name="adj" fmla="val 10000"/>
          </a:avLst>
        </a:prstGeom>
        <a:solidFill>
          <a:schemeClr val="accent5">
            <a:hueOff val="0"/>
            <a:satOff val="0"/>
            <a:lumOff val="0"/>
            <a:alphaOff val="0"/>
          </a:schemeClr>
        </a:solidFill>
        <a:ln>
          <a:noFill/>
        </a:ln>
        <a:effectLst>
          <a:outerShdw blurRad="130000" dist="101600" dir="2700000" algn="tl" rotWithShape="0">
            <a:srgbClr val="000000">
              <a:alpha val="35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ar-EG" sz="3100" kern="1200" smtClean="0">
              <a:latin typeface="Calibri"/>
              <a:ea typeface="+mn-ea"/>
              <a:cs typeface="AGA Battouta Regular" pitchFamily="2" charset="-78"/>
            </a:rPr>
            <a:t>توفير تكاليف الورق والطباعة والتجليد والتخزين وغيرها ، وتقليل تكاليف النشر </a:t>
          </a:r>
          <a:endParaRPr lang="ar-SA" sz="3100" kern="1200">
            <a:latin typeface="Calibri"/>
            <a:ea typeface="+mn-ea"/>
            <a:cs typeface="AGA Battouta Regular" pitchFamily="2" charset="-78"/>
          </a:endParaRPr>
        </a:p>
      </dsp:txBody>
      <dsp:txXfrm>
        <a:off x="54239" y="2618137"/>
        <a:ext cx="1703441" cy="3395812"/>
      </dsp:txXfrm>
    </dsp:sp>
    <dsp:sp modelId="{9FFF18D6-4207-4334-90A0-25122B79E4AE}">
      <dsp:nvSpPr>
        <dsp:cNvPr id="0" name=""/>
        <dsp:cNvSpPr/>
      </dsp:nvSpPr>
      <dsp:spPr>
        <a:xfrm>
          <a:off x="1962670" y="2565141"/>
          <a:ext cx="1809433" cy="3501804"/>
        </a:xfrm>
        <a:prstGeom prst="roundRect">
          <a:avLst>
            <a:gd name="adj" fmla="val 10000"/>
          </a:avLst>
        </a:prstGeom>
        <a:solidFill>
          <a:schemeClr val="accent5">
            <a:hueOff val="0"/>
            <a:satOff val="0"/>
            <a:lumOff val="0"/>
            <a:alphaOff val="0"/>
          </a:schemeClr>
        </a:solidFill>
        <a:ln>
          <a:noFill/>
        </a:ln>
        <a:effectLst>
          <a:outerShdw blurRad="130000" dist="101600" dir="2700000" algn="tl" rotWithShape="0">
            <a:srgbClr val="000000">
              <a:alpha val="35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ar-EG" sz="3100" kern="1200" smtClean="0">
              <a:latin typeface="Calibri"/>
              <a:ea typeface="+mn-ea"/>
              <a:cs typeface="AGA Battouta Regular" pitchFamily="2" charset="-78"/>
            </a:rPr>
            <a:t>سرعة تحديث المادة التعليمية وتزويد المتعلمين بها في نفس اللحظة </a:t>
          </a:r>
          <a:endParaRPr lang="ar-SA" sz="3100" kern="1200">
            <a:latin typeface="Calibri"/>
            <a:ea typeface="+mn-ea"/>
            <a:cs typeface="AGA Battouta Regular" pitchFamily="2" charset="-78"/>
          </a:endParaRPr>
        </a:p>
      </dsp:txBody>
      <dsp:txXfrm>
        <a:off x="2015666" y="2618137"/>
        <a:ext cx="1703441" cy="3395812"/>
      </dsp:txXfrm>
    </dsp:sp>
    <dsp:sp modelId="{ED43E2B5-7A34-40D1-89A1-FBFB3456875D}">
      <dsp:nvSpPr>
        <dsp:cNvPr id="0" name=""/>
        <dsp:cNvSpPr/>
      </dsp:nvSpPr>
      <dsp:spPr>
        <a:xfrm>
          <a:off x="3924096" y="2565141"/>
          <a:ext cx="1809433" cy="3501804"/>
        </a:xfrm>
        <a:prstGeom prst="roundRect">
          <a:avLst>
            <a:gd name="adj" fmla="val 10000"/>
          </a:avLst>
        </a:prstGeom>
        <a:solidFill>
          <a:schemeClr val="accent5">
            <a:hueOff val="0"/>
            <a:satOff val="0"/>
            <a:lumOff val="0"/>
            <a:alphaOff val="0"/>
          </a:schemeClr>
        </a:solidFill>
        <a:ln>
          <a:noFill/>
        </a:ln>
        <a:effectLst>
          <a:outerShdw blurRad="130000" dist="101600" dir="2700000" algn="tl" rotWithShape="0">
            <a:srgbClr val="000000">
              <a:alpha val="35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ar-EG" sz="3100" kern="1200" smtClean="0">
              <a:latin typeface="Calibri"/>
              <a:ea typeface="+mn-ea"/>
              <a:cs typeface="AGA Battouta Regular" pitchFamily="2" charset="-78"/>
            </a:rPr>
            <a:t>سرعة توزيع الكتاب الإلكتروني بمجرد إعداده وبرمجته وتوصيله للمتعلمين في أي مكان </a:t>
          </a:r>
          <a:endParaRPr lang="ar-SA" sz="3100" kern="1200">
            <a:latin typeface="Calibri"/>
            <a:ea typeface="+mn-ea"/>
            <a:cs typeface="AGA Battouta Regular" pitchFamily="2" charset="-78"/>
          </a:endParaRPr>
        </a:p>
      </dsp:txBody>
      <dsp:txXfrm>
        <a:off x="3977092" y="2618137"/>
        <a:ext cx="1703441" cy="3395812"/>
      </dsp:txXfrm>
    </dsp:sp>
    <dsp:sp modelId="{B07BEE1A-AE7D-4C31-B2F5-FD118B75E30C}">
      <dsp:nvSpPr>
        <dsp:cNvPr id="0" name=""/>
        <dsp:cNvSpPr/>
      </dsp:nvSpPr>
      <dsp:spPr>
        <a:xfrm>
          <a:off x="5885522" y="2565141"/>
          <a:ext cx="1809433" cy="3501804"/>
        </a:xfrm>
        <a:prstGeom prst="roundRect">
          <a:avLst>
            <a:gd name="adj" fmla="val 10000"/>
          </a:avLst>
        </a:prstGeom>
        <a:solidFill>
          <a:schemeClr val="accent5">
            <a:hueOff val="0"/>
            <a:satOff val="0"/>
            <a:lumOff val="0"/>
            <a:alphaOff val="0"/>
          </a:schemeClr>
        </a:solidFill>
        <a:ln>
          <a:noFill/>
        </a:ln>
        <a:effectLst>
          <a:outerShdw blurRad="130000" dist="101600" dir="2700000" algn="tl" rotWithShape="0">
            <a:srgbClr val="000000">
              <a:alpha val="35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ar-EG" sz="3100" kern="1200" smtClean="0">
              <a:latin typeface="Calibri"/>
              <a:ea typeface="+mn-ea"/>
              <a:cs typeface="AGA Battouta Regular" pitchFamily="2" charset="-78"/>
            </a:rPr>
            <a:t>سهولة تصحيح الأخطاء لحظة اكتشافه</a:t>
          </a:r>
          <a:endParaRPr lang="ar-SA" sz="3100" kern="1200">
            <a:latin typeface="Calibri"/>
            <a:ea typeface="+mn-ea"/>
            <a:cs typeface="AGA Battouta Regular" pitchFamily="2" charset="-78"/>
          </a:endParaRPr>
        </a:p>
      </dsp:txBody>
      <dsp:txXfrm>
        <a:off x="5938518" y="2618137"/>
        <a:ext cx="1703441" cy="339581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8F64163-F843-4D28-B773-E81D394242C0}" type="datetimeFigureOut">
              <a:rPr lang="ar-EG" smtClean="0"/>
              <a:t>22/07/1441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FF3A90E-384A-4FFB-ACE4-259E89282770}" type="slidenum">
              <a:rPr lang="ar-EG" smtClean="0"/>
              <a:t>‹#›</a:t>
            </a:fld>
            <a:endParaRPr lang="ar-EG"/>
          </a:p>
        </p:txBody>
      </p:sp>
    </p:spTree>
    <p:extLst>
      <p:ext uri="{BB962C8B-B14F-4D97-AF65-F5344CB8AC3E}">
        <p14:creationId xmlns:p14="http://schemas.microsoft.com/office/powerpoint/2010/main" val="149659403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DE3C18C4-03BD-450E-9169-52820C85F59B}" type="slidenum">
              <a:rPr lang="ar-EG" smtClean="0">
                <a:solidFill>
                  <a:prstClr val="black"/>
                </a:solidFill>
              </a:rPr>
              <a:pPr/>
              <a:t>1</a:t>
            </a:fld>
            <a:endParaRPr lang="ar-EG">
              <a:solidFill>
                <a:prstClr val="black"/>
              </a:solidFill>
            </a:endParaRPr>
          </a:p>
        </p:txBody>
      </p:sp>
    </p:spTree>
    <p:extLst>
      <p:ext uri="{BB962C8B-B14F-4D97-AF65-F5344CB8AC3E}">
        <p14:creationId xmlns:p14="http://schemas.microsoft.com/office/powerpoint/2010/main" val="2735559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43000" y="685800"/>
            <a:ext cx="4572000" cy="3429000"/>
          </a:xfrm>
          <a:ln/>
        </p:spPr>
      </p:sp>
      <p:sp>
        <p:nvSpPr>
          <p:cNvPr id="1228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FFFFFF"/>
              </a:solidFill>
            </a:endParaRPr>
          </a:p>
        </p:txBody>
      </p:sp>
      <p:sp>
        <p:nvSpPr>
          <p:cNvPr id="19" name="Footer Placeholder 18"/>
          <p:cNvSpPr>
            <a:spLocks noGrp="1"/>
          </p:cNvSpPr>
          <p:nvPr>
            <p:ph type="ftr" sz="quarter" idx="11"/>
          </p:nvPr>
        </p:nvSpPr>
        <p:spPr/>
        <p:txBody>
          <a:bodyPr/>
          <a:lstStyle/>
          <a:p>
            <a:endParaRPr lang="en-US">
              <a:solidFill>
                <a:srgbClr val="FFFFFF"/>
              </a:solidFill>
            </a:endParaRPr>
          </a:p>
        </p:txBody>
      </p:sp>
      <p:sp>
        <p:nvSpPr>
          <p:cNvPr id="27" name="Slide Number Placeholder 26"/>
          <p:cNvSpPr>
            <a:spLocks noGrp="1"/>
          </p:cNvSpPr>
          <p:nvPr>
            <p:ph type="sldNum" sz="quarter" idx="12"/>
          </p:nvPr>
        </p:nvSpPr>
        <p:spPr/>
        <p:txBody>
          <a:bodyPr/>
          <a:lstStyle/>
          <a:p>
            <a:fld id="{D77123DC-9BB2-4440-8F82-A583B9ED13F7}"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96184917"/>
      </p:ext>
    </p:extLst>
  </p:cSld>
  <p:clrMapOvr>
    <a:masterClrMapping/>
  </p:clrMapOvr>
  <p:transition>
    <p:cover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07C79477-7AA2-499C-AE05-BE04ACBFB724}"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66429160"/>
      </p:ext>
    </p:extLst>
  </p:cSld>
  <p:clrMapOvr>
    <a:masterClrMapping/>
  </p:clrMapOvr>
  <p:transition>
    <p:cover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AF2CAF1A-A81B-4D78-8538-FDC1CCE2AF3B}"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02495529"/>
      </p:ext>
    </p:extLst>
  </p:cSld>
  <p:clrMapOvr>
    <a:masterClrMapping/>
  </p:clrMapOvr>
  <p:transition>
    <p:cover dir="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434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3/16/2020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A34C9559-5D72-4220-A1F2-CF15F6A733A9}"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21393406"/>
      </p:ext>
    </p:extLst>
  </p:cSld>
  <p:clrMapOvr>
    <a:masterClrMapping/>
  </p:clrMapOvr>
  <p:transition>
    <p:cover dir="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70F76A7F-1313-410C-A9FC-9C5B0DD3143F}"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53851347"/>
      </p:ext>
    </p:extLst>
  </p:cSld>
  <p:clrMapOvr>
    <a:masterClrMapping/>
  </p:clrMapOvr>
  <p:transition>
    <p:cover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32ECAEA-F96D-4DDB-85A7-7866DE1AAA0D}"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76873567"/>
      </p:ext>
    </p:extLst>
  </p:cSld>
  <p:clrMapOvr>
    <a:masterClrMapping/>
  </p:clrMapOvr>
  <p:transition>
    <p:cover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9A8E623B-DA52-4B44-98D5-D816C76227D8}"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11310643"/>
      </p:ext>
    </p:extLst>
  </p:cSld>
  <p:clrMapOvr>
    <a:masterClrMapping/>
  </p:clrMapOvr>
  <p:transition>
    <p:cover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A6AE1335-833F-41FE-9E65-BBE90FE2DDDA}"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73568453"/>
      </p:ext>
    </p:extLst>
  </p:cSld>
  <p:clrMapOvr>
    <a:masterClrMapping/>
  </p:clrMapOvr>
  <p:transition>
    <p:cover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15CEE3D4-E238-479E-BE17-CFB9B65DF083}"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29984256"/>
      </p:ext>
    </p:extLst>
  </p:cSld>
  <p:clrMapOvr>
    <a:masterClrMapping/>
  </p:clrMapOvr>
  <p:transition>
    <p:cover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80A397E3-7516-4F52-8040-6006C3FA42D2}"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46246965"/>
      </p:ext>
    </p:extLst>
  </p:cSld>
  <p:clrMapOvr>
    <a:masterClrMapping/>
  </p:clrMapOvr>
  <p:transition>
    <p:cover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8077200" y="6356351"/>
            <a:ext cx="609600" cy="365125"/>
          </a:xfrm>
        </p:spPr>
        <p:txBody>
          <a:bodyPr/>
          <a:lstStyle/>
          <a:p>
            <a:fld id="{9B5CDC89-FBD1-47F6-BA93-DEE6EC3C1B2C}" type="slidenum">
              <a:rPr lang="ar-SA" smtClean="0">
                <a:solidFill>
                  <a:srgbClr val="FFFFFF"/>
                </a:solidFill>
              </a:rPr>
              <a:pPr/>
              <a:t>‹#›</a:t>
            </a:fld>
            <a:endParaRPr lang="en-US">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Tree>
    <p:extLst>
      <p:ext uri="{BB962C8B-B14F-4D97-AF65-F5344CB8AC3E}">
        <p14:creationId xmlns:p14="http://schemas.microsoft.com/office/powerpoint/2010/main" val="3949598192"/>
      </p:ext>
    </p:extLst>
  </p:cSld>
  <p:clrMapOvr>
    <a:masterClrMapping/>
  </p:clrMapOvr>
  <p:transition>
    <p:cover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smtClean="0">
              <a:solidFill>
                <a:srgbClr val="FFFFFF"/>
              </a:solidFill>
            </a:endParaRPr>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smtClean="0">
              <a:solidFill>
                <a:srgbClr val="FFFFFF"/>
              </a:solidFill>
            </a:endParaRPr>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9A0E5A7C-3188-4FE8-924E-4658A8154737}" type="slidenum">
              <a:rPr lang="ar-SA" smtClean="0">
                <a:solidFill>
                  <a:srgbClr val="FFFFFF"/>
                </a:solidFill>
              </a:rPr>
              <a:pPr fontAlgn="base">
                <a:spcBef>
                  <a:spcPct val="0"/>
                </a:spcBef>
                <a:spcAft>
                  <a:spcPct val="0"/>
                </a:spcAft>
              </a:pPr>
              <a:t>‹#›</a:t>
            </a:fld>
            <a:endParaRPr lang="en-US" smtClean="0">
              <a:solidFill>
                <a:srgbClr val="FFFFFF"/>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grpSp>
    </p:spTree>
    <p:extLst>
      <p:ext uri="{BB962C8B-B14F-4D97-AF65-F5344CB8AC3E}">
        <p14:creationId xmlns:p14="http://schemas.microsoft.com/office/powerpoint/2010/main" val="41539633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cover dir="rd"/>
  </p:transition>
  <p:timing>
    <p:tnLst>
      <p:par>
        <p:cTn id="1" dur="indefinite" restart="never" nodeType="tmRoot"/>
      </p:par>
    </p:tnLst>
  </p:timing>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3/16/2020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4.gif"/><Relationship Id="rId7" Type="http://schemas.openxmlformats.org/officeDocument/2006/relationships/image" Target="../media/image28.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channel/UC22wcqZIPHpU3927ixmNgjA" TargetMode="External"/><Relationship Id="rId7"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slide" Target="slide1.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8.jpeg"/><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8.png"/><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slide" Target="slide1.xml"/></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8.png"/><Relationship Id="rId5" Type="http://schemas.openxmlformats.org/officeDocument/2006/relationships/diagramQuickStyle" Target="../diagrams/quickStyle2.xml"/><Relationship Id="rId10" Type="http://schemas.openxmlformats.org/officeDocument/2006/relationships/image" Target="../media/image8.jpeg"/><Relationship Id="rId4" Type="http://schemas.openxmlformats.org/officeDocument/2006/relationships/diagramLayout" Target="../diagrams/layout2.xml"/><Relationship Id="rId9"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085" y="171450"/>
            <a:ext cx="1110059" cy="4959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206" y="120040"/>
            <a:ext cx="1444457" cy="4959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6" name="TextBox 25"/>
          <p:cNvSpPr txBox="1"/>
          <p:nvPr/>
        </p:nvSpPr>
        <p:spPr>
          <a:xfrm>
            <a:off x="353864" y="425846"/>
            <a:ext cx="8432800" cy="107721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u="sng">
                <a:solidFill>
                  <a:schemeClr val="tx1"/>
                </a:solidFill>
                <a:latin typeface="Times New Roman" pitchFamily="18" charset="0"/>
                <a:cs typeface="Arial" pitchFamily="34" charset="0"/>
              </a:defRPr>
            </a:lvl1pPr>
            <a:lvl2pPr marL="742950" indent="-285750" eaLnBrk="0" hangingPunct="0">
              <a:defRPr u="sng">
                <a:solidFill>
                  <a:schemeClr val="tx1"/>
                </a:solidFill>
                <a:latin typeface="Times New Roman" pitchFamily="18" charset="0"/>
                <a:cs typeface="Arial" pitchFamily="34" charset="0"/>
              </a:defRPr>
            </a:lvl2pPr>
            <a:lvl3pPr marL="1143000" indent="-228600" eaLnBrk="0" hangingPunct="0">
              <a:defRPr u="sng">
                <a:solidFill>
                  <a:schemeClr val="tx1"/>
                </a:solidFill>
                <a:latin typeface="Times New Roman" pitchFamily="18" charset="0"/>
                <a:cs typeface="Arial" pitchFamily="34" charset="0"/>
              </a:defRPr>
            </a:lvl3pPr>
            <a:lvl4pPr marL="1600200" indent="-228600" eaLnBrk="0" hangingPunct="0">
              <a:defRPr u="sng">
                <a:solidFill>
                  <a:schemeClr val="tx1"/>
                </a:solidFill>
                <a:latin typeface="Times New Roman" pitchFamily="18" charset="0"/>
                <a:cs typeface="Arial" pitchFamily="34" charset="0"/>
              </a:defRPr>
            </a:lvl4pPr>
            <a:lvl5pPr marL="2057400" indent="-228600" eaLnBrk="0" hangingPunct="0">
              <a:defRPr u="sng">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u="sng">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u="sng">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u="sng">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u="sng">
                <a:solidFill>
                  <a:schemeClr val="tx1"/>
                </a:solidFill>
                <a:latin typeface="Times New Roman" pitchFamily="18" charset="0"/>
                <a:cs typeface="Arial" pitchFamily="34" charset="0"/>
              </a:defRPr>
            </a:lvl9pPr>
          </a:lstStyle>
          <a:p>
            <a:pPr algn="ctr" rtl="1" eaLnBrk="1" hangingPunct="1">
              <a:defRPr/>
            </a:pPr>
            <a:r>
              <a:rPr lang="ar-EG" sz="3200" b="1" u="none" kern="0" spc="50" dirty="0" smtClean="0">
                <a:ln w="11430"/>
                <a:effectLst>
                  <a:outerShdw blurRad="76200" dist="50800" dir="5400000" algn="tl" rotWithShape="0">
                    <a:srgbClr val="000000">
                      <a:alpha val="65000"/>
                    </a:srgbClr>
                  </a:outerShdw>
                </a:effectLst>
                <a:latin typeface="ZWAdobeF" pitchFamily="2" charset="0"/>
              </a:rPr>
              <a:t>تطبيقات طرق تدريس الرياضات المائية</a:t>
            </a:r>
          </a:p>
          <a:p>
            <a:pPr algn="ctr" rtl="1" eaLnBrk="1" hangingPunct="1">
              <a:defRPr/>
            </a:pPr>
            <a:r>
              <a:rPr lang="ar-EG" sz="3200" b="1" u="none" kern="0" spc="50" dirty="0" smtClean="0">
                <a:ln w="11430"/>
                <a:effectLst>
                  <a:outerShdw blurRad="76200" dist="50800" dir="5400000" algn="tl" rotWithShape="0">
                    <a:srgbClr val="000000">
                      <a:alpha val="65000"/>
                    </a:srgbClr>
                  </a:outerShdw>
                </a:effectLst>
                <a:latin typeface="ZWAdobeF" pitchFamily="2" charset="0"/>
              </a:rPr>
              <a:t>(المحاضرة الثانية)</a:t>
            </a:r>
            <a:endParaRPr lang="en-US" sz="3200" b="1" u="none" kern="0" spc="50" dirty="0">
              <a:ln w="11430"/>
              <a:effectLst>
                <a:outerShdw blurRad="76200" dist="50800" dir="5400000" algn="tl" rotWithShape="0">
                  <a:srgbClr val="000000">
                    <a:alpha val="65000"/>
                  </a:srgbClr>
                </a:outerShdw>
              </a:effectLst>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7510" y="1657350"/>
            <a:ext cx="5054604"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6664" y="5233360"/>
            <a:ext cx="8713936" cy="1027974"/>
          </a:xfrm>
          <a:prstGeom prst="rect">
            <a:avLst/>
          </a:prstGeom>
          <a:solidFill>
            <a:schemeClr val="accent2"/>
          </a:solidFill>
        </p:spPr>
        <p:txBody>
          <a:bodyPr wrap="square">
            <a:spAutoFit/>
          </a:bodyPr>
          <a:lstStyle/>
          <a:p>
            <a:pPr algn="ctr" rtl="1" fontAlgn="base">
              <a:spcBef>
                <a:spcPct val="20000"/>
              </a:spcBef>
              <a:spcAft>
                <a:spcPct val="0"/>
              </a:spcAft>
              <a:defRPr/>
            </a:pPr>
            <a:r>
              <a:rPr lang="ar-EG" sz="3200" b="1" kern="0" dirty="0">
                <a:ln w="12700">
                  <a:solidFill>
                    <a:srgbClr val="002060"/>
                  </a:solidFill>
                  <a:prstDash val="solid"/>
                </a:ln>
                <a:solidFill>
                  <a:prstClr val="black">
                    <a:lumMod val="95000"/>
                    <a:lumOff val="5000"/>
                  </a:prstClr>
                </a:solidFill>
                <a:latin typeface="Arial"/>
                <a:cs typeface="MCS Jeddah S_U normal." pitchFamily="2" charset="-78"/>
              </a:rPr>
              <a:t>د/ هيثم محمد أحمد </a:t>
            </a:r>
            <a:r>
              <a:rPr lang="ar-EG" sz="3200" b="1" kern="0" dirty="0" smtClean="0">
                <a:ln w="12700">
                  <a:solidFill>
                    <a:srgbClr val="002060"/>
                  </a:solidFill>
                  <a:prstDash val="solid"/>
                </a:ln>
                <a:solidFill>
                  <a:prstClr val="black">
                    <a:lumMod val="95000"/>
                    <a:lumOff val="5000"/>
                  </a:prstClr>
                </a:solidFill>
                <a:latin typeface="Arial"/>
                <a:cs typeface="MCS Jeddah S_U normal." pitchFamily="2" charset="-78"/>
              </a:rPr>
              <a:t>حسنين</a:t>
            </a:r>
            <a:endParaRPr lang="en-US" sz="3200" b="1" kern="0" dirty="0">
              <a:ln w="12700">
                <a:solidFill>
                  <a:srgbClr val="002060"/>
                </a:solidFill>
                <a:prstDash val="solid"/>
              </a:ln>
              <a:solidFill>
                <a:prstClr val="black">
                  <a:lumMod val="95000"/>
                  <a:lumOff val="5000"/>
                </a:prstClr>
              </a:solidFill>
              <a:latin typeface="Arial"/>
              <a:cs typeface="MCS Jeddah S_U normal." pitchFamily="2" charset="-78"/>
            </a:endParaRPr>
          </a:p>
          <a:p>
            <a:pPr algn="ctr" rtl="1" fontAlgn="base">
              <a:spcBef>
                <a:spcPct val="20000"/>
              </a:spcBef>
              <a:spcAft>
                <a:spcPct val="0"/>
              </a:spcAft>
              <a:defRPr/>
            </a:pPr>
            <a:r>
              <a:rPr lang="ar-EG" sz="2400" kern="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rPr>
              <a:t>أستاذ مساعد بقسم </a:t>
            </a:r>
            <a:r>
              <a:rPr lang="ar-EG" sz="2400" kern="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rPr>
              <a:t>نظريات وتطبيقات الرياضات </a:t>
            </a:r>
            <a:r>
              <a:rPr lang="ar-EG" sz="2400" kern="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rPr>
              <a:t>المائية, كلية </a:t>
            </a:r>
            <a:r>
              <a:rPr lang="ar-EG" sz="2400" kern="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rPr>
              <a:t>التربية الرياضية للبنين – جامعة بنها</a:t>
            </a:r>
            <a:endParaRPr lang="en-US" sz="2400" kern="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endParaRPr>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9458" y="3657600"/>
            <a:ext cx="2530142"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D:\اعداد\الجميع سابقا\احمد عيد\هيثم\صور\IMG_131051647733705.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9458" y="1657350"/>
            <a:ext cx="2530142"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D:\اعداد\الجميع سابقا\احمد عيد\هيثم\صور\.facebook_147079301704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74995" y="1657350"/>
            <a:ext cx="2514604"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4400" y="1657350"/>
            <a:ext cx="2248443" cy="923142"/>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4400" y="2580492"/>
            <a:ext cx="2248443" cy="1077108"/>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4400" y="3657601"/>
            <a:ext cx="2248443" cy="1085852"/>
          </a:xfrm>
          <a:prstGeom prst="rect">
            <a:avLst/>
          </a:prstGeom>
        </p:spPr>
      </p:pic>
    </p:spTree>
    <p:extLst>
      <p:ext uri="{BB962C8B-B14F-4D97-AF65-F5344CB8AC3E}">
        <p14:creationId xmlns:p14="http://schemas.microsoft.com/office/powerpoint/2010/main" val="31804385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 y="1"/>
            <a:ext cx="9143999" cy="2985433"/>
          </a:xfrm>
          <a:prstGeom prst="rect">
            <a:avLst/>
          </a:prstGeom>
          <a:noFill/>
        </p:spPr>
        <p:txBody>
          <a:bodyPr wrap="square" rtlCol="0">
            <a:spAutoFit/>
          </a:bodyPr>
          <a:lstStyle/>
          <a:p>
            <a:pPr algn="r" rtl="1"/>
            <a:r>
              <a:rPr lang="ar-SA" sz="2800" b="1" dirty="0">
                <a:solidFill>
                  <a:prstClr val="white"/>
                </a:solidFill>
              </a:rPr>
              <a:t>فوائد استخدام الخريطة الذهنية:</a:t>
            </a:r>
            <a:endParaRPr lang="en-US" sz="2800" b="1" dirty="0">
              <a:solidFill>
                <a:prstClr val="white"/>
              </a:solidFill>
            </a:endParaRPr>
          </a:p>
          <a:p>
            <a:pPr algn="r" rtl="1"/>
            <a:r>
              <a:rPr lang="ar-SA" sz="2000" b="1" dirty="0">
                <a:solidFill>
                  <a:prstClr val="white"/>
                </a:solidFill>
              </a:rPr>
              <a:t>الخريطة الذهنية تمكننا من قراءة المعلومات في الدماغ الكامل وقطع اليمين واليسار، ويتم ذلك على ذلك كفاءة التعلم والاستيعاب، ومن هناك يتم تخزين المعلومات في الدماغ لفترة طويلة، لأنها تجمع بين الصور و كلام.سهولة الوصول إلى المعلومات، واستعراض سرعة يسهل بالرجوع إلى الخريطة الذهنية، بدلا من الرجوع إلى معلومات مكدسة في الكتب.</a:t>
            </a:r>
            <a:endParaRPr lang="en-US" sz="2000" b="1" dirty="0">
              <a:solidFill>
                <a:prstClr val="white"/>
              </a:solidFill>
            </a:endParaRPr>
          </a:p>
          <a:p>
            <a:pPr algn="r" rtl="1"/>
            <a:r>
              <a:rPr lang="ar-SA" sz="2000" b="1" dirty="0">
                <a:solidFill>
                  <a:prstClr val="white"/>
                </a:solidFill>
              </a:rPr>
              <a:t>وتقدم لنا صورة شاملة عن الموضوع الذي ترغب في الدراسة، المستخدم الخريطة الذهنية ويشمل هذا الموضوع من جميع جوانبه وقطع ويضمن تغطية جميع النقاط منظم.</a:t>
            </a:r>
            <a:endParaRPr lang="en-US" sz="2000" b="1" dirty="0">
              <a:solidFill>
                <a:prstClr val="white"/>
              </a:solidFill>
            </a:endParaRPr>
          </a:p>
          <a:p>
            <a:pPr algn="r" rtl="1"/>
            <a:r>
              <a:rPr lang="ar-SA" sz="2000" b="1" dirty="0">
                <a:solidFill>
                  <a:prstClr val="white"/>
                </a:solidFill>
              </a:rPr>
              <a:t>تمكننا من وضع كل أفكارنا </a:t>
            </a:r>
            <a:r>
              <a:rPr lang="ar-EG" sz="2000" b="1" dirty="0" smtClean="0">
                <a:solidFill>
                  <a:prstClr val="white"/>
                </a:solidFill>
              </a:rPr>
              <a:t>وما ب</a:t>
            </a:r>
            <a:r>
              <a:rPr lang="ar-SA" sz="2000" b="1" dirty="0" smtClean="0">
                <a:solidFill>
                  <a:prstClr val="white"/>
                </a:solidFill>
              </a:rPr>
              <a:t>عقولنا </a:t>
            </a:r>
            <a:r>
              <a:rPr lang="ar-SA" sz="2000" b="1" dirty="0">
                <a:solidFill>
                  <a:prstClr val="white"/>
                </a:solidFill>
              </a:rPr>
              <a:t>وأكبر قدر ممكن من المعلومات عن هذا الموضوع في ورقة واحدة.</a:t>
            </a:r>
            <a:endParaRPr lang="en-US" sz="2000" b="1" dirty="0">
              <a:solidFill>
                <a:prstClr val="white"/>
              </a:solidFill>
            </a:endParaRPr>
          </a:p>
          <a:p>
            <a:pPr algn="r" rtl="1"/>
            <a:endParaRPr lang="en-US" sz="2000" b="1" dirty="0">
              <a:solidFill>
                <a:prstClr val="white"/>
              </a:solidFill>
            </a:endParaRPr>
          </a:p>
        </p:txBody>
      </p:sp>
      <p:pic>
        <p:nvPicPr>
          <p:cNvPr id="3" name="Picture 2" descr="E:\tr2eya\ابحاث الترقية\photo\imagesCA7FPAJO.jpg"/>
          <p:cNvPicPr/>
          <p:nvPr/>
        </p:nvPicPr>
        <p:blipFill>
          <a:blip r:embed="rId2" cstate="print"/>
          <a:srcRect/>
          <a:stretch>
            <a:fillRect/>
          </a:stretch>
        </p:blipFill>
        <p:spPr bwMode="auto">
          <a:xfrm>
            <a:off x="4572001" y="2954482"/>
            <a:ext cx="4419601" cy="3751118"/>
          </a:xfrm>
          <a:prstGeom prst="rect">
            <a:avLst/>
          </a:prstGeom>
          <a:noFill/>
        </p:spPr>
      </p:pic>
      <p:pic>
        <p:nvPicPr>
          <p:cNvPr id="4" name="Picture 3" descr="J:\mmmmmmmmmm\mirrorleftright.png"/>
          <p:cNvPicPr/>
          <p:nvPr/>
        </p:nvPicPr>
        <p:blipFill>
          <a:blip r:embed="rId3"/>
          <a:srcRect/>
          <a:stretch>
            <a:fillRect/>
          </a:stretch>
        </p:blipFill>
        <p:spPr bwMode="auto">
          <a:xfrm>
            <a:off x="152402" y="2954486"/>
            <a:ext cx="4419599" cy="3751115"/>
          </a:xfrm>
          <a:prstGeom prst="rect">
            <a:avLst/>
          </a:prstGeom>
          <a:noFill/>
        </p:spPr>
      </p:pic>
    </p:spTree>
    <p:extLst>
      <p:ext uri="{BB962C8B-B14F-4D97-AF65-F5344CB8AC3E}">
        <p14:creationId xmlns:p14="http://schemas.microsoft.com/office/powerpoint/2010/main" val="214307358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8602" y="228600"/>
            <a:ext cx="8794908" cy="1077218"/>
          </a:xfrm>
          <a:prstGeom prst="rect">
            <a:avLst/>
          </a:prstGeom>
          <a:noFill/>
        </p:spPr>
        <p:txBody>
          <a:bodyPr wrap="square" rtlCol="0">
            <a:spAutoFit/>
          </a:bodyPr>
          <a:lstStyle/>
          <a:p>
            <a:pPr algn="r" rtl="1"/>
            <a:r>
              <a:rPr lang="ar-SA" sz="2800" b="1" dirty="0">
                <a:solidFill>
                  <a:prstClr val="white"/>
                </a:solidFill>
                <a:cs typeface="Times New Roman"/>
              </a:rPr>
              <a:t>كيفية تصميم خريطة </a:t>
            </a:r>
            <a:r>
              <a:rPr lang="ar-SA" sz="2800" b="1" dirty="0" smtClean="0">
                <a:solidFill>
                  <a:prstClr val="white"/>
                </a:solidFill>
                <a:cs typeface="Times New Roman"/>
              </a:rPr>
              <a:t>ذهنية</a:t>
            </a:r>
            <a:endParaRPr lang="en-US" sz="2800" b="1" dirty="0">
              <a:solidFill>
                <a:prstClr val="white"/>
              </a:solidFill>
            </a:endParaRPr>
          </a:p>
          <a:p>
            <a:pPr algn="r" rtl="1"/>
            <a:r>
              <a:rPr lang="ar-SA" b="1" dirty="0">
                <a:solidFill>
                  <a:prstClr val="white"/>
                </a:solidFill>
              </a:rPr>
              <a:t>1 - </a:t>
            </a:r>
            <a:r>
              <a:rPr lang="ar-SA" b="1" dirty="0" smtClean="0">
                <a:solidFill>
                  <a:prstClr val="white"/>
                </a:solidFill>
              </a:rPr>
              <a:t>الطرق:</a:t>
            </a:r>
            <a:r>
              <a:rPr lang="ar-EG" b="1" dirty="0">
                <a:solidFill>
                  <a:prstClr val="white"/>
                </a:solidFill>
              </a:rPr>
              <a:t> </a:t>
            </a:r>
            <a:r>
              <a:rPr lang="ar-SA" b="1" dirty="0" smtClean="0">
                <a:solidFill>
                  <a:prstClr val="white"/>
                </a:solidFill>
              </a:rPr>
              <a:t>رسم </a:t>
            </a:r>
            <a:r>
              <a:rPr lang="ar-SA" b="1" dirty="0">
                <a:solidFill>
                  <a:prstClr val="white"/>
                </a:solidFill>
              </a:rPr>
              <a:t>الخريطة الذهنية من طريقتين، الطريقة اليدوية، وعن طريق استخدام </a:t>
            </a:r>
            <a:r>
              <a:rPr lang="ar-SA" b="1" dirty="0" smtClean="0">
                <a:solidFill>
                  <a:prstClr val="white"/>
                </a:solidFill>
              </a:rPr>
              <a:t>الحاسوب،</a:t>
            </a:r>
            <a:r>
              <a:rPr lang="en-US" b="1" dirty="0" smtClean="0">
                <a:solidFill>
                  <a:prstClr val="white"/>
                </a:solidFill>
              </a:rPr>
              <a:t> </a:t>
            </a:r>
            <a:r>
              <a:rPr lang="ar-SA" b="1" dirty="0" smtClean="0">
                <a:solidFill>
                  <a:prstClr val="white"/>
                </a:solidFill>
              </a:rPr>
              <a:t>الطريقتين</a:t>
            </a:r>
            <a:r>
              <a:rPr lang="ar-SA" b="1" dirty="0">
                <a:solidFill>
                  <a:prstClr val="white"/>
                </a:solidFill>
              </a:rPr>
              <a:t>:</a:t>
            </a:r>
            <a:endParaRPr lang="en-US" b="1" dirty="0">
              <a:solidFill>
                <a:prstClr val="white"/>
              </a:solidFill>
            </a:endParaRPr>
          </a:p>
          <a:p>
            <a:pPr algn="r" rtl="1"/>
            <a:endParaRPr lang="en-US" dirty="0">
              <a:solidFill>
                <a:prstClr val="white"/>
              </a:solidFill>
            </a:endParaRPr>
          </a:p>
        </p:txBody>
      </p:sp>
      <p:sp>
        <p:nvSpPr>
          <p:cNvPr id="3" name="TextBox 2"/>
          <p:cNvSpPr txBox="1"/>
          <p:nvPr/>
        </p:nvSpPr>
        <p:spPr>
          <a:xfrm>
            <a:off x="5325341" y="1220986"/>
            <a:ext cx="3361459" cy="400110"/>
          </a:xfrm>
          <a:prstGeom prst="rect">
            <a:avLst/>
          </a:prstGeom>
          <a:noFill/>
        </p:spPr>
        <p:txBody>
          <a:bodyPr wrap="square" rtlCol="0">
            <a:spAutoFit/>
          </a:bodyPr>
          <a:lstStyle/>
          <a:p>
            <a:pPr algn="r" rtl="1"/>
            <a:r>
              <a:rPr lang="ar-SA" sz="2000" b="1" dirty="0">
                <a:solidFill>
                  <a:prstClr val="white"/>
                </a:solidFill>
              </a:rPr>
              <a:t>باليد: باستخدام أوراق وأقلام ملونة</a:t>
            </a:r>
            <a:endParaRPr lang="en-US" sz="2000" b="1" dirty="0">
              <a:solidFill>
                <a:prstClr val="white"/>
              </a:solidFill>
            </a:endParaRPr>
          </a:p>
        </p:txBody>
      </p:sp>
      <p:pic>
        <p:nvPicPr>
          <p:cNvPr id="4" name="Picture 3" descr="C:\Users\DODO\AppData\Local\Temp\SNAGHTMLea99078.PNG"/>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057401"/>
            <a:ext cx="4299109" cy="480059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2346" y="1192440"/>
            <a:ext cx="4964708" cy="677108"/>
          </a:xfrm>
          <a:prstGeom prst="rect">
            <a:avLst/>
          </a:prstGeom>
          <a:noFill/>
        </p:spPr>
        <p:txBody>
          <a:bodyPr wrap="square" rtlCol="0">
            <a:spAutoFit/>
          </a:bodyPr>
          <a:lstStyle/>
          <a:p>
            <a:pPr algn="ctr" rtl="1"/>
            <a:r>
              <a:rPr lang="ar-SA" sz="2000" b="1" dirty="0">
                <a:solidFill>
                  <a:prstClr val="white"/>
                </a:solidFill>
              </a:rPr>
              <a:t>بالحاسب الألي</a:t>
            </a:r>
            <a:r>
              <a:rPr lang="ar-SA" sz="2000" b="1" dirty="0" smtClean="0">
                <a:solidFill>
                  <a:prstClr val="white"/>
                </a:solidFill>
              </a:rPr>
              <a:t>:</a:t>
            </a:r>
            <a:r>
              <a:rPr lang="ar-EG" sz="2000" b="1" dirty="0" smtClean="0">
                <a:solidFill>
                  <a:prstClr val="white"/>
                </a:solidFill>
              </a:rPr>
              <a:t> </a:t>
            </a:r>
            <a:r>
              <a:rPr lang="ar-SA" sz="2000" b="1" dirty="0" smtClean="0">
                <a:solidFill>
                  <a:prstClr val="white"/>
                </a:solidFill>
              </a:rPr>
              <a:t>برنامج </a:t>
            </a:r>
            <a:r>
              <a:rPr lang="ar-SA" sz="2000" b="1" dirty="0">
                <a:solidFill>
                  <a:prstClr val="white"/>
                </a:solidFill>
              </a:rPr>
              <a:t>لرسم الخرائط الذهنية، مثل برنامج </a:t>
            </a:r>
            <a:endParaRPr lang="ar-EG" sz="2000" b="1" dirty="0" smtClean="0">
              <a:solidFill>
                <a:prstClr val="white"/>
              </a:solidFill>
            </a:endParaRPr>
          </a:p>
          <a:p>
            <a:pPr algn="ctr" rtl="1"/>
            <a:r>
              <a:rPr lang="ar-SA" b="1" dirty="0" smtClean="0">
                <a:solidFill>
                  <a:srgbClr val="14106E">
                    <a:lumMod val="60000"/>
                    <a:lumOff val="40000"/>
                  </a:srgbClr>
                </a:solidFill>
              </a:rPr>
              <a:t>(</a:t>
            </a:r>
            <a:r>
              <a:rPr lang="en-US" b="1" dirty="0" err="1">
                <a:solidFill>
                  <a:srgbClr val="14106E">
                    <a:lumMod val="60000"/>
                    <a:lumOff val="40000"/>
                  </a:srgbClr>
                </a:solidFill>
              </a:rPr>
              <a:t>IMindmap</a:t>
            </a:r>
            <a:r>
              <a:rPr lang="ar-SA" b="1" dirty="0">
                <a:solidFill>
                  <a:srgbClr val="14106E">
                    <a:lumMod val="60000"/>
                    <a:lumOff val="40000"/>
                  </a:srgbClr>
                </a:solidFill>
              </a:rPr>
              <a:t>) </a:t>
            </a:r>
            <a:r>
              <a:rPr lang="ar-SA" b="1" dirty="0" smtClean="0">
                <a:solidFill>
                  <a:srgbClr val="14106E">
                    <a:lumMod val="60000"/>
                    <a:lumOff val="40000"/>
                  </a:srgbClr>
                </a:solidFill>
              </a:rPr>
              <a:t>أو </a:t>
            </a:r>
            <a:r>
              <a:rPr lang="ar-SA" b="1" dirty="0">
                <a:solidFill>
                  <a:srgbClr val="14106E">
                    <a:lumMod val="60000"/>
                    <a:lumOff val="40000"/>
                  </a:srgbClr>
                </a:solidFill>
              </a:rPr>
              <a:t>(</a:t>
            </a:r>
            <a:r>
              <a:rPr lang="en-US" b="1" dirty="0" err="1">
                <a:solidFill>
                  <a:srgbClr val="14106E">
                    <a:lumMod val="60000"/>
                    <a:lumOff val="40000"/>
                  </a:srgbClr>
                </a:solidFill>
              </a:rPr>
              <a:t>Minmapper</a:t>
            </a:r>
            <a:r>
              <a:rPr lang="ar-SA" dirty="0" smtClean="0">
                <a:solidFill>
                  <a:srgbClr val="14106E">
                    <a:lumMod val="60000"/>
                    <a:lumOff val="40000"/>
                  </a:srgbClr>
                </a:solidFill>
              </a:rPr>
              <a:t>)</a:t>
            </a:r>
            <a:endParaRPr lang="en-US" dirty="0">
              <a:solidFill>
                <a:srgbClr val="14106E">
                  <a:lumMod val="60000"/>
                  <a:lumOff val="40000"/>
                </a:srgbClr>
              </a:solidFill>
            </a:endParaRPr>
          </a:p>
        </p:txBody>
      </p:sp>
      <p:pic>
        <p:nvPicPr>
          <p:cNvPr id="6" name="Picture 5"/>
          <p:cNvPicPr/>
          <p:nvPr/>
        </p:nvPicPr>
        <p:blipFill>
          <a:blip r:embed="rId3"/>
          <a:stretch>
            <a:fillRect/>
          </a:stretch>
        </p:blipFill>
        <p:spPr>
          <a:xfrm>
            <a:off x="62346" y="2057402"/>
            <a:ext cx="4299109" cy="48005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963730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WordArt 2"/>
          <p:cNvSpPr>
            <a:spLocks noChangeArrowheads="1" noChangeShapeType="1" noTextEdit="1"/>
          </p:cNvSpPr>
          <p:nvPr/>
        </p:nvSpPr>
        <p:spPr bwMode="auto">
          <a:xfrm>
            <a:off x="2411413" y="1485900"/>
            <a:ext cx="4176712" cy="7191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defRPr/>
            </a:pPr>
            <a:r>
              <a:rPr lang="en-US" sz="3600" u="sng" kern="10" dirty="0">
                <a:gradFill rotWithShape="1">
                  <a:gsLst>
                    <a:gs pos="0">
                      <a:srgbClr val="FFFF00"/>
                    </a:gs>
                    <a:gs pos="100000">
                      <a:srgbClr val="FF9933"/>
                    </a:gs>
                  </a:gsLst>
                  <a:path path="rect">
                    <a:fillToRect l="50000" t="50000" r="50000" b="50000"/>
                  </a:path>
                </a:gradFill>
                <a:effectLst>
                  <a:outerShdw dist="35921" dir="2700000" algn="ctr" rotWithShape="0">
                    <a:srgbClr val="000000">
                      <a:alpha val="79999"/>
                    </a:srgbClr>
                  </a:outerShdw>
                </a:effectLst>
                <a:latin typeface="Impact"/>
              </a:rPr>
              <a:t>Thank You</a:t>
            </a:r>
          </a:p>
        </p:txBody>
      </p:sp>
      <p:pic>
        <p:nvPicPr>
          <p:cNvPr id="87043" name="Picture 3" descr="ros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9926" y="4076701"/>
            <a:ext cx="18510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4" descr="rose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5275" y="4006851"/>
            <a:ext cx="1900239"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WordArt 5"/>
          <p:cNvSpPr>
            <a:spLocks noChangeArrowheads="1" noChangeShapeType="1" noTextEdit="1"/>
          </p:cNvSpPr>
          <p:nvPr/>
        </p:nvSpPr>
        <p:spPr bwMode="auto">
          <a:xfrm>
            <a:off x="3419477" y="404814"/>
            <a:ext cx="2232025"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fontAlgn="base">
              <a:spcBef>
                <a:spcPct val="0"/>
              </a:spcBef>
              <a:spcAft>
                <a:spcPct val="0"/>
              </a:spcAft>
              <a:defRPr/>
            </a:pPr>
            <a:r>
              <a:rPr lang="ar-EG" sz="3600" u="sng" kern="10">
                <a:gradFill rotWithShape="1">
                  <a:gsLst>
                    <a:gs pos="0">
                      <a:srgbClr val="FFE701"/>
                    </a:gs>
                    <a:gs pos="100000">
                      <a:srgbClr val="FE3E02"/>
                    </a:gs>
                  </a:gsLst>
                  <a:lin ang="5400000" scaled="1"/>
                </a:gradFill>
                <a:effectLst>
                  <a:prstShdw prst="shdw17" dist="17961" dir="2700000">
                    <a:srgbClr val="000000"/>
                  </a:prstShdw>
                </a:effectLst>
                <a:ea typeface="+mn-cs"/>
              </a:rPr>
              <a:t>شكرا</a:t>
            </a:r>
            <a:endParaRPr lang="en-US" sz="3600" u="sng" kern="10">
              <a:gradFill rotWithShape="1">
                <a:gsLst>
                  <a:gs pos="0">
                    <a:srgbClr val="FFE701"/>
                  </a:gs>
                  <a:gs pos="100000">
                    <a:srgbClr val="FE3E02"/>
                  </a:gs>
                </a:gsLst>
                <a:lin ang="5400000" scaled="1"/>
              </a:gradFill>
              <a:effectLst>
                <a:prstShdw prst="shdw17" dist="17961" dir="2700000">
                  <a:srgbClr val="000000"/>
                </a:prstShdw>
              </a:effectLst>
            </a:endParaRPr>
          </a:p>
        </p:txBody>
      </p:sp>
      <p:sp>
        <p:nvSpPr>
          <p:cNvPr id="87046" name="WordArt 6"/>
          <p:cNvSpPr>
            <a:spLocks noChangeArrowheads="1" noChangeShapeType="1" noTextEdit="1"/>
          </p:cNvSpPr>
          <p:nvPr/>
        </p:nvSpPr>
        <p:spPr bwMode="auto">
          <a:xfrm>
            <a:off x="2411413" y="6094413"/>
            <a:ext cx="4176712" cy="4302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defRPr/>
            </a:pPr>
            <a:r>
              <a:rPr lang="en-US" sz="3600" u="sng" kern="10" dirty="0">
                <a:gradFill rotWithShape="1">
                  <a:gsLst>
                    <a:gs pos="0">
                      <a:srgbClr val="FFFF00"/>
                    </a:gs>
                    <a:gs pos="100000">
                      <a:srgbClr val="FF9933"/>
                    </a:gs>
                  </a:gsLst>
                  <a:path path="rect">
                    <a:fillToRect l="50000" t="50000" r="50000" b="50000"/>
                  </a:path>
                </a:gradFill>
                <a:effectLst>
                  <a:prstShdw prst="shdw17" dist="17961" dir="2700000">
                    <a:srgbClr val="999900"/>
                  </a:prstShdw>
                </a:effectLst>
                <a:latin typeface="Impact"/>
              </a:rPr>
              <a:t>Thank  You</a:t>
            </a:r>
          </a:p>
        </p:txBody>
      </p:sp>
      <p:sp>
        <p:nvSpPr>
          <p:cNvPr id="117767" name="Text Box 7"/>
          <p:cNvSpPr txBox="1">
            <a:spLocks noChangeArrowheads="1"/>
          </p:cNvSpPr>
          <p:nvPr/>
        </p:nvSpPr>
        <p:spPr bwMode="auto">
          <a:xfrm>
            <a:off x="1476377" y="2436813"/>
            <a:ext cx="6048375" cy="3277820"/>
          </a:xfrm>
          <a:prstGeom prst="rect">
            <a:avLst/>
          </a:prstGeom>
          <a:noFill/>
          <a:ln>
            <a:noFill/>
          </a:ln>
          <a:effectLst>
            <a:prstShdw prst="shdw17" dist="17961" dir="2700000">
              <a:srgbClr val="9900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rtl="1" fontAlgn="base">
              <a:spcBef>
                <a:spcPct val="50000"/>
              </a:spcBef>
              <a:spcAft>
                <a:spcPct val="0"/>
              </a:spcAft>
            </a:pPr>
            <a:r>
              <a:rPr lang="ar-EG" altLang="en-US" sz="2400" b="1" dirty="0" smtClean="0">
                <a:solidFill>
                  <a:srgbClr val="FFFFFF"/>
                </a:solidFill>
                <a:latin typeface="Verdana" pitchFamily="34" charset="0"/>
                <a:ea typeface="PT Bold Heading"/>
                <a:cs typeface="PT Bold Heading"/>
              </a:rPr>
              <a:t>المادة العلمية على مسؤلية استاذ المقرر دون ادن مسؤولية على الجامعة والكليىة</a:t>
            </a:r>
          </a:p>
          <a:p>
            <a:pPr algn="ctr" rtl="1" fontAlgn="base">
              <a:spcBef>
                <a:spcPct val="50000"/>
              </a:spcBef>
              <a:spcAft>
                <a:spcPct val="0"/>
              </a:spcAft>
            </a:pPr>
            <a:r>
              <a:rPr lang="ar-EG" altLang="en-US" sz="2400" b="1" dirty="0" smtClean="0">
                <a:solidFill>
                  <a:srgbClr val="FFFFFF"/>
                </a:solidFill>
                <a:latin typeface="Verdana" pitchFamily="34" charset="0"/>
                <a:ea typeface="PT Bold Heading"/>
                <a:cs typeface="PT Bold Heading"/>
              </a:rPr>
              <a:t>مع تحياتى</a:t>
            </a:r>
          </a:p>
          <a:p>
            <a:pPr algn="ctr" rtl="1" fontAlgn="base">
              <a:spcBef>
                <a:spcPct val="50000"/>
              </a:spcBef>
              <a:spcAft>
                <a:spcPct val="0"/>
              </a:spcAft>
            </a:pPr>
            <a:r>
              <a:rPr lang="ar-EG" altLang="en-US" sz="2400" b="1" dirty="0" smtClean="0">
                <a:solidFill>
                  <a:prstClr val="black"/>
                </a:solidFill>
                <a:latin typeface="Verdana" pitchFamily="34" charset="0"/>
                <a:ea typeface="PT Bold Heading"/>
                <a:cs typeface="PT Bold Heading"/>
              </a:rPr>
              <a:t>دكتور</a:t>
            </a:r>
          </a:p>
          <a:p>
            <a:pPr algn="ctr" rtl="1" fontAlgn="base">
              <a:spcBef>
                <a:spcPct val="50000"/>
              </a:spcBef>
              <a:spcAft>
                <a:spcPct val="0"/>
              </a:spcAft>
            </a:pPr>
            <a:r>
              <a:rPr lang="ar-EG" altLang="en-US" sz="4000" b="1" dirty="0" smtClean="0">
                <a:solidFill>
                  <a:prstClr val="black"/>
                </a:solidFill>
                <a:latin typeface="Sakkal Majalla" pitchFamily="2" charset="-78"/>
                <a:ea typeface="PT Bold Heading"/>
                <a:cs typeface="Sakkal Majalla" pitchFamily="2" charset="-78"/>
              </a:rPr>
              <a:t>هيثم محمد </a:t>
            </a:r>
            <a:r>
              <a:rPr lang="ar-EG" altLang="en-US" sz="4000" b="1" dirty="0">
                <a:solidFill>
                  <a:prstClr val="black"/>
                </a:solidFill>
                <a:latin typeface="Sakkal Majalla" pitchFamily="2" charset="-78"/>
                <a:ea typeface="PT Bold Heading"/>
                <a:cs typeface="Sakkal Majalla" pitchFamily="2" charset="-78"/>
              </a:rPr>
              <a:t>أ</a:t>
            </a:r>
            <a:r>
              <a:rPr lang="ar-EG" altLang="en-US" sz="4000" b="1" dirty="0" smtClean="0">
                <a:solidFill>
                  <a:prstClr val="black"/>
                </a:solidFill>
                <a:latin typeface="Sakkal Majalla" pitchFamily="2" charset="-78"/>
                <a:ea typeface="PT Bold Heading"/>
                <a:cs typeface="Sakkal Majalla" pitchFamily="2" charset="-78"/>
              </a:rPr>
              <a:t>حمد حسنين</a:t>
            </a:r>
          </a:p>
          <a:p>
            <a:pPr algn="ctr" rtl="1" fontAlgn="base">
              <a:spcBef>
                <a:spcPct val="50000"/>
              </a:spcBef>
              <a:spcAft>
                <a:spcPct val="0"/>
              </a:spcAft>
            </a:pPr>
            <a:r>
              <a:rPr lang="en-US" altLang="en-US" sz="1800" b="1" dirty="0" smtClean="0">
                <a:solidFill>
                  <a:srgbClr val="FFFFFF"/>
                </a:solidFill>
              </a:rPr>
              <a:t>Hh_hhsh@yahoo.com</a:t>
            </a:r>
          </a:p>
        </p:txBody>
      </p:sp>
      <p:pic>
        <p:nvPicPr>
          <p:cNvPr id="117768" name="Picture 8" descr="h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48450" y="3709988"/>
            <a:ext cx="1276351"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9" name="Picture 9" descr="hr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66801" y="3709988"/>
            <a:ext cx="1276351"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0" name="Picture 10"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8245476" y="836614"/>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1" name="Picture 11"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8245476" y="22764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2" name="Picture 12"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8245476" y="4367213"/>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3" name="Picture 13"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8245476" y="5807075"/>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4" name="Picture 14"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152776"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5" name="Picture 15"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83113"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6" name="Picture 16"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92101"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7" name="Picture 17"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22439"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8" name="Picture 18"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991225"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9" name="Picture 19"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421564"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0" name="Picture 20"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152776"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1" name="Picture 21"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83113"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2" name="Picture 22"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92101"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3" name="Picture 23"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22439"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4" name="Picture 24"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991225"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5" name="Picture 25"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421564"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6" name="Picture 26"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68312" y="908051"/>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7" name="Picture 27"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68312" y="2347913"/>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8" name="Picture 28"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68312" y="4438651"/>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9" name="Picture 29"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68312" y="5878514"/>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9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FDD8BE72-50D3-4637-A454-3596203D9F5E}" type="slidenum">
              <a:rPr lang="ar-SA" altLang="en-US" sz="1400" smtClean="0">
                <a:solidFill>
                  <a:srgbClr val="000000"/>
                </a:solidFill>
              </a:rPr>
              <a:pPr/>
              <a:t>12</a:t>
            </a:fld>
            <a:endParaRPr lang="en-US" altLang="en-US" sz="1400" smtClean="0">
              <a:solidFill>
                <a:srgbClr val="000000"/>
              </a:solidFill>
            </a:endParaRPr>
          </a:p>
        </p:txBody>
      </p:sp>
    </p:spTree>
    <p:extLst>
      <p:ext uri="{BB962C8B-B14F-4D97-AF65-F5344CB8AC3E}">
        <p14:creationId xmlns:p14="http://schemas.microsoft.com/office/powerpoint/2010/main" val="2737825433"/>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87045"/>
                                        </p:tgtEl>
                                        <p:attrNameLst>
                                          <p:attrName>style.visibility</p:attrName>
                                        </p:attrNameLst>
                                      </p:cBhvr>
                                      <p:to>
                                        <p:strVal val="visible"/>
                                      </p:to>
                                    </p:set>
                                    <p:animEffect transition="in" filter="fade">
                                      <p:cBhvr>
                                        <p:cTn id="7" dur="2000"/>
                                        <p:tgtEl>
                                          <p:spTgt spid="87045"/>
                                        </p:tgtEl>
                                      </p:cBhvr>
                                    </p:animEffect>
                                    <p:anim calcmode="lin" valueType="num">
                                      <p:cBhvr>
                                        <p:cTn id="8" dur="2000" fill="hold"/>
                                        <p:tgtEl>
                                          <p:spTgt spid="87045"/>
                                        </p:tgtEl>
                                        <p:attrNameLst>
                                          <p:attrName>style.rotation</p:attrName>
                                        </p:attrNameLst>
                                      </p:cBhvr>
                                      <p:tavLst>
                                        <p:tav tm="0">
                                          <p:val>
                                            <p:fltVal val="720"/>
                                          </p:val>
                                        </p:tav>
                                        <p:tav tm="100000">
                                          <p:val>
                                            <p:fltVal val="0"/>
                                          </p:val>
                                        </p:tav>
                                      </p:tavLst>
                                    </p:anim>
                                    <p:anim calcmode="lin" valueType="num">
                                      <p:cBhvr>
                                        <p:cTn id="9" dur="2000" fill="hold"/>
                                        <p:tgtEl>
                                          <p:spTgt spid="87045"/>
                                        </p:tgtEl>
                                        <p:attrNameLst>
                                          <p:attrName>ppt_h</p:attrName>
                                        </p:attrNameLst>
                                      </p:cBhvr>
                                      <p:tavLst>
                                        <p:tav tm="0">
                                          <p:val>
                                            <p:fltVal val="0"/>
                                          </p:val>
                                        </p:tav>
                                        <p:tav tm="100000">
                                          <p:val>
                                            <p:strVal val="#ppt_h"/>
                                          </p:val>
                                        </p:tav>
                                      </p:tavLst>
                                    </p:anim>
                                    <p:anim calcmode="lin" valueType="num">
                                      <p:cBhvr>
                                        <p:cTn id="10" dur="2000" fill="hold"/>
                                        <p:tgtEl>
                                          <p:spTgt spid="87045"/>
                                        </p:tgtEl>
                                        <p:attrNameLst>
                                          <p:attrName>ppt_w</p:attrName>
                                        </p:attrNameLst>
                                      </p:cBhvr>
                                      <p:tavLst>
                                        <p:tav tm="0">
                                          <p:val>
                                            <p:fltVal val="0"/>
                                          </p:val>
                                        </p:tav>
                                        <p:tav tm="100000">
                                          <p:val>
                                            <p:strVal val="#ppt_w"/>
                                          </p:val>
                                        </p:tav>
                                      </p:tavLst>
                                    </p:anim>
                                  </p:childTnLst>
                                </p:cTn>
                              </p:par>
                              <p:par>
                                <p:cTn id="11" presetID="48" presetClass="entr" presetSubtype="0" accel="50000" fill="hold" nodeType="withEffect">
                                  <p:stCondLst>
                                    <p:cond delay="0"/>
                                  </p:stCondLst>
                                  <p:childTnLst>
                                    <p:set>
                                      <p:cBhvr>
                                        <p:cTn id="12" dur="1" fill="hold">
                                          <p:stCondLst>
                                            <p:cond delay="0"/>
                                          </p:stCondLst>
                                        </p:cTn>
                                        <p:tgtEl>
                                          <p:spTgt spid="87042"/>
                                        </p:tgtEl>
                                        <p:attrNameLst>
                                          <p:attrName>style.visibility</p:attrName>
                                        </p:attrNameLst>
                                      </p:cBhvr>
                                      <p:to>
                                        <p:strVal val="visible"/>
                                      </p:to>
                                    </p:set>
                                    <p:anim calcmode="lin" valueType="num">
                                      <p:cBhvr>
                                        <p:cTn id="13" dur="2000" fill="hold"/>
                                        <p:tgtEl>
                                          <p:spTgt spid="8704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2000" fill="hold"/>
                                        <p:tgtEl>
                                          <p:spTgt spid="87042"/>
                                        </p:tgtEl>
                                        <p:attrNameLst>
                                          <p:attrName>ppt_x</p:attrName>
                                        </p:attrNameLst>
                                      </p:cBhvr>
                                      <p:tavLst>
                                        <p:tav tm="0">
                                          <p:val>
                                            <p:fltVal val="-1"/>
                                          </p:val>
                                        </p:tav>
                                        <p:tav tm="50000">
                                          <p:val>
                                            <p:fltVal val="0.95"/>
                                          </p:val>
                                        </p:tav>
                                        <p:tav tm="100000">
                                          <p:val>
                                            <p:strVal val="#ppt_x"/>
                                          </p:val>
                                        </p:tav>
                                      </p:tavLst>
                                    </p:anim>
                                    <p:anim calcmode="lin" valueType="num">
                                      <p:cBhvr>
                                        <p:cTn id="15" dur="2000" fill="hold"/>
                                        <p:tgtEl>
                                          <p:spTgt spid="87042"/>
                                        </p:tgtEl>
                                        <p:attrNameLst>
                                          <p:attrName>ppt_y</p:attrName>
                                        </p:attrNameLst>
                                      </p:cBhvr>
                                      <p:tavLst>
                                        <p:tav tm="0">
                                          <p:val>
                                            <p:strVal val="#ppt_y"/>
                                          </p:val>
                                        </p:tav>
                                        <p:tav tm="100000">
                                          <p:val>
                                            <p:strVal val="#ppt_y"/>
                                          </p:val>
                                        </p:tav>
                                      </p:tavLst>
                                    </p:anim>
                                    <p:animEffect transition="in" filter="fade">
                                      <p:cBhvr>
                                        <p:cTn id="16" dur="2000"/>
                                        <p:tgtEl>
                                          <p:spTgt spid="87042"/>
                                        </p:tgtEl>
                                      </p:cBhvr>
                                    </p:animEffect>
                                  </p:childTnLst>
                                </p:cTn>
                              </p:par>
                            </p:childTnLst>
                          </p:cTn>
                        </p:par>
                        <p:par>
                          <p:cTn id="17" fill="hold" nodeType="afterGroup">
                            <p:stCondLst>
                              <p:cond delay="2000"/>
                            </p:stCondLst>
                            <p:childTnLst>
                              <p:par>
                                <p:cTn id="18" presetID="2" presetClass="entr" presetSubtype="9" fill="hold" nodeType="afterEffect">
                                  <p:stCondLst>
                                    <p:cond delay="0"/>
                                  </p:stCondLst>
                                  <p:childTnLst>
                                    <p:set>
                                      <p:cBhvr>
                                        <p:cTn id="19" dur="1" fill="hold">
                                          <p:stCondLst>
                                            <p:cond delay="0"/>
                                          </p:stCondLst>
                                        </p:cTn>
                                        <p:tgtEl>
                                          <p:spTgt spid="87043"/>
                                        </p:tgtEl>
                                        <p:attrNameLst>
                                          <p:attrName>style.visibility</p:attrName>
                                        </p:attrNameLst>
                                      </p:cBhvr>
                                      <p:to>
                                        <p:strVal val="visible"/>
                                      </p:to>
                                    </p:set>
                                    <p:anim calcmode="lin" valueType="num">
                                      <p:cBhvr additive="base">
                                        <p:cTn id="20" dur="2000" fill="hold"/>
                                        <p:tgtEl>
                                          <p:spTgt spid="87043"/>
                                        </p:tgtEl>
                                        <p:attrNameLst>
                                          <p:attrName>ppt_x</p:attrName>
                                        </p:attrNameLst>
                                      </p:cBhvr>
                                      <p:tavLst>
                                        <p:tav tm="0">
                                          <p:val>
                                            <p:strVal val="0-#ppt_w/2"/>
                                          </p:val>
                                        </p:tav>
                                        <p:tav tm="100000">
                                          <p:val>
                                            <p:strVal val="#ppt_x"/>
                                          </p:val>
                                        </p:tav>
                                      </p:tavLst>
                                    </p:anim>
                                    <p:anim calcmode="lin" valueType="num">
                                      <p:cBhvr additive="base">
                                        <p:cTn id="21" dur="2000" fill="hold"/>
                                        <p:tgtEl>
                                          <p:spTgt spid="87043"/>
                                        </p:tgtEl>
                                        <p:attrNameLst>
                                          <p:attrName>ppt_y</p:attrName>
                                        </p:attrNameLst>
                                      </p:cBhvr>
                                      <p:tavLst>
                                        <p:tav tm="0">
                                          <p:val>
                                            <p:strVal val="0-#ppt_h/2"/>
                                          </p:val>
                                        </p:tav>
                                        <p:tav tm="100000">
                                          <p:val>
                                            <p:strVal val="#ppt_y"/>
                                          </p:val>
                                        </p:tav>
                                      </p:tavLst>
                                    </p:anim>
                                  </p:childTnLst>
                                </p:cTn>
                              </p:par>
                              <p:par>
                                <p:cTn id="22" presetID="2" presetClass="entr" presetSubtype="3" fill="hold" nodeType="withEffect">
                                  <p:stCondLst>
                                    <p:cond delay="0"/>
                                  </p:stCondLst>
                                  <p:childTnLst>
                                    <p:set>
                                      <p:cBhvr>
                                        <p:cTn id="23" dur="1" fill="hold">
                                          <p:stCondLst>
                                            <p:cond delay="0"/>
                                          </p:stCondLst>
                                        </p:cTn>
                                        <p:tgtEl>
                                          <p:spTgt spid="87044"/>
                                        </p:tgtEl>
                                        <p:attrNameLst>
                                          <p:attrName>style.visibility</p:attrName>
                                        </p:attrNameLst>
                                      </p:cBhvr>
                                      <p:to>
                                        <p:strVal val="visible"/>
                                      </p:to>
                                    </p:set>
                                    <p:anim calcmode="lin" valueType="num">
                                      <p:cBhvr additive="base">
                                        <p:cTn id="24" dur="2000" fill="hold"/>
                                        <p:tgtEl>
                                          <p:spTgt spid="87044"/>
                                        </p:tgtEl>
                                        <p:attrNameLst>
                                          <p:attrName>ppt_x</p:attrName>
                                        </p:attrNameLst>
                                      </p:cBhvr>
                                      <p:tavLst>
                                        <p:tav tm="0">
                                          <p:val>
                                            <p:strVal val="1+#ppt_w/2"/>
                                          </p:val>
                                        </p:tav>
                                        <p:tav tm="100000">
                                          <p:val>
                                            <p:strVal val="#ppt_x"/>
                                          </p:val>
                                        </p:tav>
                                      </p:tavLst>
                                    </p:anim>
                                    <p:anim calcmode="lin" valueType="num">
                                      <p:cBhvr additive="base">
                                        <p:cTn id="25" dur="2000" fill="hold"/>
                                        <p:tgtEl>
                                          <p:spTgt spid="87044"/>
                                        </p:tgtEl>
                                        <p:attrNameLst>
                                          <p:attrName>ppt_y</p:attrName>
                                        </p:attrNameLst>
                                      </p:cBhvr>
                                      <p:tavLst>
                                        <p:tav tm="0">
                                          <p:val>
                                            <p:strVal val="0-#ppt_h/2"/>
                                          </p:val>
                                        </p:tav>
                                        <p:tav tm="100000">
                                          <p:val>
                                            <p:strVal val="#ppt_y"/>
                                          </p:val>
                                        </p:tav>
                                      </p:tavLst>
                                    </p:anim>
                                  </p:childTnLst>
                                </p:cTn>
                              </p:par>
                              <p:par>
                                <p:cTn id="26" presetID="48" presetClass="entr" presetSubtype="0" accel="50000" fill="hold" nodeType="withEffect">
                                  <p:stCondLst>
                                    <p:cond delay="0"/>
                                  </p:stCondLst>
                                  <p:childTnLst>
                                    <p:set>
                                      <p:cBhvr>
                                        <p:cTn id="27" dur="1" fill="hold">
                                          <p:stCondLst>
                                            <p:cond delay="0"/>
                                          </p:stCondLst>
                                        </p:cTn>
                                        <p:tgtEl>
                                          <p:spTgt spid="87046"/>
                                        </p:tgtEl>
                                        <p:attrNameLst>
                                          <p:attrName>style.visibility</p:attrName>
                                        </p:attrNameLst>
                                      </p:cBhvr>
                                      <p:to>
                                        <p:strVal val="visible"/>
                                      </p:to>
                                    </p:set>
                                    <p:anim calcmode="lin" valueType="num">
                                      <p:cBhvr>
                                        <p:cTn id="28" dur="2000" fill="hold"/>
                                        <p:tgtEl>
                                          <p:spTgt spid="870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2000" fill="hold"/>
                                        <p:tgtEl>
                                          <p:spTgt spid="87046"/>
                                        </p:tgtEl>
                                        <p:attrNameLst>
                                          <p:attrName>ppt_x</p:attrName>
                                        </p:attrNameLst>
                                      </p:cBhvr>
                                      <p:tavLst>
                                        <p:tav tm="0">
                                          <p:val>
                                            <p:fltVal val="-1"/>
                                          </p:val>
                                        </p:tav>
                                        <p:tav tm="50000">
                                          <p:val>
                                            <p:fltVal val="0.95"/>
                                          </p:val>
                                        </p:tav>
                                        <p:tav tm="100000">
                                          <p:val>
                                            <p:strVal val="#ppt_x"/>
                                          </p:val>
                                        </p:tav>
                                      </p:tavLst>
                                    </p:anim>
                                    <p:anim calcmode="lin" valueType="num">
                                      <p:cBhvr>
                                        <p:cTn id="30" dur="2000" fill="hold"/>
                                        <p:tgtEl>
                                          <p:spTgt spid="87046"/>
                                        </p:tgtEl>
                                        <p:attrNameLst>
                                          <p:attrName>ppt_y</p:attrName>
                                        </p:attrNameLst>
                                      </p:cBhvr>
                                      <p:tavLst>
                                        <p:tav tm="0">
                                          <p:val>
                                            <p:strVal val="#ppt_y"/>
                                          </p:val>
                                        </p:tav>
                                        <p:tav tm="100000">
                                          <p:val>
                                            <p:strVal val="#ppt_y"/>
                                          </p:val>
                                        </p:tav>
                                      </p:tavLst>
                                    </p:anim>
                                    <p:animEffect transition="in" filter="fade">
                                      <p:cBhvr>
                                        <p:cTn id="31" dur="2000"/>
                                        <p:tgtEl>
                                          <p:spTgt spid="87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486400" y="0"/>
            <a:ext cx="0" cy="685800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13" descr="C:\Documents and Settings\Administrator\Desktop\New Folder (3)\Untitled-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36220"/>
            <a:ext cx="3200400" cy="144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668" y="1823230"/>
            <a:ext cx="3087533" cy="2672570"/>
          </a:xfrm>
          <a:prstGeom prst="rect">
            <a:avLst/>
          </a:prstGeom>
        </p:spPr>
      </p:pic>
      <p:pic>
        <p:nvPicPr>
          <p:cNvPr id="12" name="Picture 12" descr="C:\Documents and Settings\Administrator\Desktop\i_icon_mini_login.gif">
            <a:hlinkClick r:id="" action="ppaction://hlinkshowjump?jump=nextslide"/>
            <a:hlinkHover r:id="" action="ppaction://noaction" highlightClick="1"/>
          </p:cNvPr>
          <p:cNvPicPr>
            <a:picLocks noChangeAspect="1" noChangeArrowheads="1"/>
          </p:cNvPicPr>
          <p:nvPr/>
        </p:nvPicPr>
        <p:blipFill>
          <a:blip r:embed="rId4">
            <a:lum contrast="40000"/>
            <a:extLst>
              <a:ext uri="{28A0092B-C50C-407E-A947-70E740481C1C}">
                <a14:useLocalDpi xmlns:a14="http://schemas.microsoft.com/office/drawing/2010/main" val="0"/>
              </a:ext>
            </a:extLst>
          </a:blip>
          <a:srcRect/>
          <a:stretch>
            <a:fillRect/>
          </a:stretch>
        </p:blipFill>
        <p:spPr bwMode="auto">
          <a:xfrm>
            <a:off x="6381033" y="5562601"/>
            <a:ext cx="1828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3" y="374650"/>
            <a:ext cx="5127628" cy="6102350"/>
          </a:xfrm>
          <a:prstGeom prst="rect">
            <a:avLst/>
          </a:prstGeom>
          <a:solidFill>
            <a:schemeClr val="accent3">
              <a:lumMod val="60000"/>
              <a:lumOff val="40000"/>
            </a:schemeClr>
          </a:solidFill>
          <a:ln>
            <a:solidFill>
              <a:schemeClr val="accent5">
                <a:lumMod val="60000"/>
                <a:lumOff val="40000"/>
              </a:schemeClr>
            </a:solidFill>
          </a:ln>
          <a:effectLst/>
          <a:extLst/>
        </p:spPr>
      </p:pic>
    </p:spTree>
    <p:extLst>
      <p:ext uri="{BB962C8B-B14F-4D97-AF65-F5344CB8AC3E}">
        <p14:creationId xmlns:p14="http://schemas.microsoft.com/office/powerpoint/2010/main" val="4926318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6"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par>
                                <p:cTn id="18" presetID="23"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09600" y="228600"/>
            <a:ext cx="7848600" cy="6324600"/>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ar-SA" sz="2800" b="1" dirty="0" smtClean="0">
                <a:solidFill>
                  <a:schemeClr val="tx1"/>
                </a:solidFill>
                <a:latin typeface="Arabic Typesetting" pitchFamily="66" charset="-78"/>
                <a:cs typeface="Arabic Typesetting" pitchFamily="66" charset="-78"/>
              </a:rPr>
              <a:t>أود </a:t>
            </a:r>
            <a:r>
              <a:rPr lang="ar-SA" sz="2800" b="1" dirty="0">
                <a:solidFill>
                  <a:schemeClr val="tx1"/>
                </a:solidFill>
                <a:latin typeface="Arabic Typesetting" pitchFamily="66" charset="-78"/>
                <a:cs typeface="Arabic Typesetting" pitchFamily="66" charset="-78"/>
              </a:rPr>
              <a:t>أن أعبر بخالص شكري وتقدير إلى أستاذتنا ومعلمينا فكان عطاؤهم غير محدود مما كان له أكبر الأثر على هذا العمل ، فتعجز الكلمات عن شكرهم ولا أملك إلا أن أبشرهم بحديث سيدنا محمد </a:t>
            </a:r>
            <a:r>
              <a:rPr lang="ar-SA" sz="2800" b="1" dirty="0" smtClean="0">
                <a:solidFill>
                  <a:schemeClr val="tx1"/>
                </a:solidFill>
                <a:latin typeface="Arabic Typesetting" pitchFamily="66" charset="-78"/>
                <a:cs typeface="Arabic Typesetting" pitchFamily="66" charset="-78"/>
              </a:rPr>
              <a:t>صل الله </a:t>
            </a:r>
            <a:r>
              <a:rPr lang="ar-SA" sz="2800" b="1" dirty="0">
                <a:solidFill>
                  <a:schemeClr val="tx1"/>
                </a:solidFill>
                <a:latin typeface="Arabic Typesetting" pitchFamily="66" charset="-78"/>
                <a:cs typeface="Arabic Typesetting" pitchFamily="66" charset="-78"/>
              </a:rPr>
              <a:t>عليه وسلم “يحشر قوم من أمتي على منابر من النور، يمرون على الصراط كالبرق الخاطف، تخشع له الأبصار، ما هم بالأنبياء، وما هم بالصديقين، وما هم </a:t>
            </a:r>
            <a:r>
              <a:rPr lang="ar-SA" sz="2800" b="1" dirty="0" smtClean="0">
                <a:solidFill>
                  <a:schemeClr val="tx1"/>
                </a:solidFill>
                <a:latin typeface="Arabic Typesetting" pitchFamily="66" charset="-78"/>
                <a:cs typeface="Arabic Typesetting" pitchFamily="66" charset="-78"/>
              </a:rPr>
              <a:t>بالشهداء، إنهم </a:t>
            </a:r>
            <a:r>
              <a:rPr lang="ar-SA" sz="2800" b="1" dirty="0">
                <a:solidFill>
                  <a:schemeClr val="tx1"/>
                </a:solidFill>
                <a:latin typeface="Arabic Typesetting" pitchFamily="66" charset="-78"/>
                <a:cs typeface="Arabic Typesetting" pitchFamily="66" charset="-78"/>
              </a:rPr>
              <a:t>قوم تقضى على أيديهم حوائج الناس</a:t>
            </a:r>
            <a:r>
              <a:rPr lang="ar-SA" sz="2800" b="1" dirty="0" smtClean="0">
                <a:solidFill>
                  <a:schemeClr val="tx1"/>
                </a:solidFill>
                <a:latin typeface="Arabic Typesetting" pitchFamily="66" charset="-78"/>
                <a:cs typeface="Arabic Typesetting" pitchFamily="66" charset="-78"/>
              </a:rPr>
              <a:t>”</a:t>
            </a:r>
            <a:r>
              <a:rPr lang="ar-EG" sz="2800" b="1" dirty="0">
                <a:solidFill>
                  <a:schemeClr val="tx1"/>
                </a:solidFill>
                <a:latin typeface="Arabic Typesetting" pitchFamily="66" charset="-78"/>
                <a:cs typeface="Arabic Typesetting" pitchFamily="66" charset="-78"/>
              </a:rPr>
              <a:t>,</a:t>
            </a:r>
            <a:r>
              <a:rPr lang="ar-SA" sz="2800" b="1" dirty="0" smtClean="0">
                <a:solidFill>
                  <a:schemeClr val="tx1"/>
                </a:solidFill>
                <a:latin typeface="Arabic Typesetting" pitchFamily="66" charset="-78"/>
                <a:cs typeface="Arabic Typesetting" pitchFamily="66" charset="-78"/>
              </a:rPr>
              <a:t> فبارك </a:t>
            </a:r>
            <a:r>
              <a:rPr lang="ar-SA" sz="2800" b="1" dirty="0">
                <a:solidFill>
                  <a:schemeClr val="tx1"/>
                </a:solidFill>
                <a:latin typeface="Arabic Typesetting" pitchFamily="66" charset="-78"/>
                <a:cs typeface="Arabic Typesetting" pitchFamily="66" charset="-78"/>
              </a:rPr>
              <a:t>الله فيهم وجزاهم عني خير الجزاء.</a:t>
            </a:r>
            <a:endParaRPr lang="en-US" sz="2800" b="1" dirty="0">
              <a:solidFill>
                <a:schemeClr val="tx1"/>
              </a:solidFill>
              <a:latin typeface="Arabic Typesetting" pitchFamily="66" charset="-78"/>
              <a:cs typeface="Arabic Typesetting" pitchFamily="66" charset="-78"/>
            </a:endParaRPr>
          </a:p>
          <a:p>
            <a:pPr algn="ctr">
              <a:lnSpc>
                <a:spcPct val="150000"/>
              </a:lnSpc>
            </a:pPr>
            <a:endParaRPr lang="ar-EG" sz="2400" b="1" dirty="0">
              <a:solidFill>
                <a:schemeClr val="bg1"/>
              </a:solidFill>
              <a:cs typeface="+mj-cs"/>
            </a:endParaRPr>
          </a:p>
        </p:txBody>
      </p:sp>
    </p:spTree>
    <p:extLst>
      <p:ext uri="{BB962C8B-B14F-4D97-AF65-F5344CB8AC3E}">
        <p14:creationId xmlns:p14="http://schemas.microsoft.com/office/powerpoint/2010/main" val="3212234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7772400" y="0"/>
            <a:ext cx="0" cy="6781800"/>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flipH="1">
            <a:off x="0" y="6172200"/>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29" name="Oval 28">
            <a:hlinkClick r:id="" action="ppaction://hlinkshowjump?jump=previousslide"/>
          </p:cNvPr>
          <p:cNvSpPr/>
          <p:nvPr/>
        </p:nvSpPr>
        <p:spPr>
          <a:xfrm>
            <a:off x="5715000" y="6219825"/>
            <a:ext cx="1905000" cy="609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b="1" spc="50" dirty="0" smtClean="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rPr>
              <a:t>السابق</a:t>
            </a:r>
            <a:endParaRPr lang="en-US"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endParaRPr>
          </a:p>
        </p:txBody>
      </p:sp>
      <p:sp>
        <p:nvSpPr>
          <p:cNvPr id="31" name="Oval 30">
            <a:hlinkClick r:id="" action="ppaction://hlinkshowjump?jump=nextslide"/>
          </p:cNvPr>
          <p:cNvSpPr/>
          <p:nvPr/>
        </p:nvSpPr>
        <p:spPr>
          <a:xfrm>
            <a:off x="0" y="6219825"/>
            <a:ext cx="1905000" cy="609600"/>
          </a:xfrm>
          <a:prstGeom prst="ellipse">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rPr>
              <a:t>التالي</a:t>
            </a:r>
            <a:endParaRPr lang="en-US"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endParaRP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1925" y="104776"/>
            <a:ext cx="1309328" cy="1876425"/>
          </a:xfrm>
          <a:prstGeom prst="rect">
            <a:avLst/>
          </a:prstGeom>
        </p:spPr>
      </p:pic>
      <p:sp>
        <p:nvSpPr>
          <p:cNvPr id="34" name="Flowchart: Preparation 33"/>
          <p:cNvSpPr/>
          <p:nvPr/>
        </p:nvSpPr>
        <p:spPr>
          <a:xfrm>
            <a:off x="8001000" y="6324600"/>
            <a:ext cx="990600" cy="381000"/>
          </a:xfrm>
          <a:prstGeom prst="flowChartPreparation">
            <a:avLst/>
          </a:prstGeom>
        </p:spPr>
        <p:style>
          <a:lnRef idx="0">
            <a:schemeClr val="dk1"/>
          </a:lnRef>
          <a:fillRef idx="3">
            <a:schemeClr val="dk1"/>
          </a:fillRef>
          <a:effectRef idx="3">
            <a:schemeClr val="dk1"/>
          </a:effectRef>
          <a:fontRef idx="minor">
            <a:schemeClr val="lt1"/>
          </a:fontRef>
        </p:style>
        <p:txBody>
          <a:bodyPr rtlCol="0" anchor="ctr"/>
          <a:lstStyle/>
          <a:p>
            <a:pPr algn="ctr"/>
            <a:r>
              <a:rPr lang="ar-EG" sz="1600" dirty="0" smtClean="0">
                <a:solidFill>
                  <a:prstClr val="white"/>
                </a:solidFill>
              </a:rPr>
              <a:t>خروج</a:t>
            </a:r>
            <a:endParaRPr lang="en-US" sz="1600" dirty="0">
              <a:solidFill>
                <a:prstClr val="white"/>
              </a:solidFill>
            </a:endParaRPr>
          </a:p>
        </p:txBody>
      </p:sp>
      <p:sp>
        <p:nvSpPr>
          <p:cNvPr id="2" name="Rectangle 1"/>
          <p:cNvSpPr/>
          <p:nvPr/>
        </p:nvSpPr>
        <p:spPr>
          <a:xfrm>
            <a:off x="76200" y="70057"/>
            <a:ext cx="7467600" cy="6419450"/>
          </a:xfrm>
          <a:prstGeom prst="rect">
            <a:avLst/>
          </a:prstGeom>
        </p:spPr>
        <p:txBody>
          <a:bodyPr wrap="square">
            <a:spAutoFit/>
          </a:bodyPr>
          <a:lstStyle/>
          <a:p>
            <a:pPr algn="ctr" rtl="1">
              <a:lnSpc>
                <a:spcPct val="115000"/>
              </a:lnSpc>
            </a:pPr>
            <a:r>
              <a:rPr lang="ar-SA" sz="2800" b="1" dirty="0">
                <a:solidFill>
                  <a:prstClr val="white"/>
                </a:solidFill>
                <a:latin typeface="Times New Roman"/>
                <a:ea typeface="Times New Roman"/>
                <a:cs typeface="MCS Jeddah S_U normal."/>
              </a:rPr>
              <a:t>البرنامج التعليمي باستخدام  (</a:t>
            </a:r>
            <a:r>
              <a:rPr lang="en-US" sz="2800" b="1" dirty="0">
                <a:solidFill>
                  <a:prstClr val="white"/>
                </a:solidFill>
                <a:latin typeface="Times New Roman"/>
                <a:ea typeface="Times New Roman"/>
                <a:cs typeface="MCS Jeddah S_U normal."/>
              </a:rPr>
              <a:t>M-learning</a:t>
            </a:r>
            <a:r>
              <a:rPr lang="ar-SA" sz="2800" b="1" dirty="0">
                <a:solidFill>
                  <a:prstClr val="white"/>
                </a:solidFill>
                <a:latin typeface="Times New Roman"/>
                <a:ea typeface="Times New Roman"/>
                <a:cs typeface="MCS Jeddah S_U normal."/>
              </a:rPr>
              <a:t>)</a:t>
            </a:r>
            <a:endParaRPr lang="en-US" dirty="0">
              <a:solidFill>
                <a:prstClr val="white"/>
              </a:solidFill>
              <a:ea typeface="Calibri"/>
              <a:cs typeface="Arial"/>
            </a:endParaRPr>
          </a:p>
          <a:p>
            <a:pPr algn="ctr" rtl="1">
              <a:lnSpc>
                <a:spcPct val="115000"/>
              </a:lnSpc>
            </a:pPr>
            <a:r>
              <a:rPr lang="ar-SA" sz="2000" b="1" dirty="0">
                <a:solidFill>
                  <a:prstClr val="white"/>
                </a:solidFill>
                <a:latin typeface="Times New Roman"/>
                <a:ea typeface="Times New Roman"/>
                <a:cs typeface="Simplified Arabic"/>
              </a:rPr>
              <a:t> </a:t>
            </a:r>
            <a:endParaRPr lang="en-US" sz="1400" dirty="0">
              <a:solidFill>
                <a:prstClr val="white"/>
              </a:solidFill>
              <a:ea typeface="Calibri"/>
              <a:cs typeface="Arial"/>
            </a:endParaRPr>
          </a:p>
          <a:p>
            <a:pPr algn="just" rtl="1">
              <a:lnSpc>
                <a:spcPct val="150000"/>
              </a:lnSpc>
              <a:spcBef>
                <a:spcPts val="600"/>
              </a:spcBef>
            </a:pPr>
            <a:r>
              <a:rPr lang="ar-SA" sz="2000" b="1" dirty="0">
                <a:solidFill>
                  <a:prstClr val="white"/>
                </a:solidFill>
                <a:latin typeface="Times New Roman"/>
                <a:ea typeface="Times New Roman"/>
                <a:cs typeface="Simplified Arabic"/>
              </a:rPr>
              <a:t>قام </a:t>
            </a:r>
            <a:r>
              <a:rPr lang="ar-SA" sz="2000" b="1" dirty="0" smtClean="0">
                <a:solidFill>
                  <a:prstClr val="white"/>
                </a:solidFill>
                <a:latin typeface="Times New Roman"/>
                <a:ea typeface="Times New Roman"/>
                <a:cs typeface="Simplified Arabic"/>
              </a:rPr>
              <a:t>الباحث</a:t>
            </a:r>
            <a:r>
              <a:rPr lang="ar-EG" sz="2000" b="1" dirty="0" smtClean="0">
                <a:solidFill>
                  <a:prstClr val="white"/>
                </a:solidFill>
                <a:latin typeface="Times New Roman"/>
                <a:ea typeface="Times New Roman"/>
                <a:cs typeface="Simplified Arabic"/>
              </a:rPr>
              <a:t>ين</a:t>
            </a:r>
            <a:r>
              <a:rPr lang="ar-SA" sz="2000" b="1" dirty="0" smtClean="0">
                <a:solidFill>
                  <a:prstClr val="white"/>
                </a:solidFill>
                <a:latin typeface="Times New Roman"/>
                <a:ea typeface="Times New Roman"/>
                <a:cs typeface="Simplified Arabic"/>
              </a:rPr>
              <a:t> </a:t>
            </a:r>
            <a:r>
              <a:rPr lang="ar-SA" sz="2000" b="1" dirty="0">
                <a:solidFill>
                  <a:prstClr val="white"/>
                </a:solidFill>
                <a:latin typeface="Times New Roman"/>
                <a:ea typeface="Times New Roman"/>
                <a:cs typeface="Simplified Arabic"/>
              </a:rPr>
              <a:t>قبل البدء في إعداد وحدات البرنامج بإنشاء </a:t>
            </a:r>
            <a:r>
              <a:rPr lang="ar-SA" sz="2000" b="1" dirty="0" smtClean="0">
                <a:solidFill>
                  <a:prstClr val="white"/>
                </a:solidFill>
                <a:latin typeface="Times New Roman"/>
                <a:ea typeface="Times New Roman"/>
                <a:cs typeface="Simplified Arabic"/>
              </a:rPr>
              <a:t>قن</a:t>
            </a:r>
            <a:r>
              <a:rPr lang="ar-EG" sz="2000" b="1" dirty="0" smtClean="0">
                <a:solidFill>
                  <a:prstClr val="white"/>
                </a:solidFill>
                <a:latin typeface="Times New Roman"/>
                <a:ea typeface="Times New Roman"/>
                <a:cs typeface="Simplified Arabic"/>
              </a:rPr>
              <a:t>و</a:t>
            </a:r>
            <a:r>
              <a:rPr lang="ar-SA" sz="2000" b="1" dirty="0" smtClean="0">
                <a:solidFill>
                  <a:prstClr val="white"/>
                </a:solidFill>
                <a:latin typeface="Times New Roman"/>
                <a:ea typeface="Times New Roman"/>
                <a:cs typeface="Simplified Arabic"/>
              </a:rPr>
              <a:t>ا</a:t>
            </a:r>
            <a:r>
              <a:rPr lang="ar-EG" sz="2000" b="1" dirty="0" smtClean="0">
                <a:solidFill>
                  <a:prstClr val="white"/>
                </a:solidFill>
                <a:latin typeface="Times New Roman"/>
                <a:ea typeface="Times New Roman"/>
                <a:cs typeface="Simplified Arabic"/>
              </a:rPr>
              <a:t>ت</a:t>
            </a:r>
            <a:r>
              <a:rPr lang="ar-SA" sz="2000" b="1" dirty="0" smtClean="0">
                <a:solidFill>
                  <a:prstClr val="white"/>
                </a:solidFill>
                <a:latin typeface="Times New Roman"/>
                <a:ea typeface="Times New Roman"/>
                <a:cs typeface="Simplified Arabic"/>
              </a:rPr>
              <a:t> </a:t>
            </a:r>
            <a:r>
              <a:rPr lang="ar-SA" sz="2000" b="1" dirty="0">
                <a:solidFill>
                  <a:prstClr val="white"/>
                </a:solidFill>
                <a:latin typeface="Times New Roman"/>
                <a:ea typeface="Times New Roman"/>
                <a:cs typeface="Simplified Arabic"/>
              </a:rPr>
              <a:t>علي اليوتيوب</a:t>
            </a:r>
            <a:endParaRPr lang="en-US" sz="1400" dirty="0">
              <a:solidFill>
                <a:prstClr val="white"/>
              </a:solidFill>
              <a:ea typeface="Calibri"/>
              <a:cs typeface="Arial"/>
            </a:endParaRPr>
          </a:p>
          <a:p>
            <a:pPr algn="just" rtl="1">
              <a:lnSpc>
                <a:spcPct val="150000"/>
              </a:lnSpc>
              <a:spcBef>
                <a:spcPts val="600"/>
              </a:spcBef>
            </a:pPr>
            <a:r>
              <a:rPr lang="en-US" sz="2000" b="1" dirty="0">
                <a:solidFill>
                  <a:prstClr val="white"/>
                </a:solidFill>
                <a:latin typeface="Times New Roman"/>
                <a:ea typeface="Times New Roman"/>
                <a:cs typeface="Simplified Arabic"/>
                <a:hlinkClick r:id="rId3"/>
              </a:rPr>
              <a:t>https://www.youtube.com/channel/UC22wcqZIPHpU3927ixmNgjA</a:t>
            </a:r>
            <a:endParaRPr lang="en-US" sz="1400" dirty="0">
              <a:solidFill>
                <a:prstClr val="white"/>
              </a:solidFill>
              <a:ea typeface="Calibri"/>
              <a:cs typeface="Arial"/>
            </a:endParaRPr>
          </a:p>
          <a:p>
            <a:pPr algn="just" rtl="1">
              <a:lnSpc>
                <a:spcPct val="150000"/>
              </a:lnSpc>
              <a:spcBef>
                <a:spcPts val="600"/>
              </a:spcBef>
            </a:pPr>
            <a:r>
              <a:rPr lang="ar-SA" sz="2000" b="1" dirty="0">
                <a:solidFill>
                  <a:prstClr val="white"/>
                </a:solidFill>
                <a:latin typeface="Times New Roman"/>
                <a:ea typeface="Times New Roman"/>
                <a:cs typeface="Simplified Arabic"/>
              </a:rPr>
              <a:t> </a:t>
            </a:r>
            <a:r>
              <a:rPr lang="ar-SA" sz="2000" b="1" dirty="0" smtClean="0">
                <a:solidFill>
                  <a:prstClr val="white"/>
                </a:solidFill>
                <a:latin typeface="Times New Roman"/>
                <a:ea typeface="Times New Roman"/>
                <a:cs typeface="Simplified Arabic"/>
              </a:rPr>
              <a:t>وقام</a:t>
            </a:r>
            <a:r>
              <a:rPr lang="ar-EG" sz="2000" b="1" dirty="0" smtClean="0">
                <a:solidFill>
                  <a:prstClr val="white"/>
                </a:solidFill>
                <a:latin typeface="Times New Roman"/>
                <a:ea typeface="Times New Roman"/>
                <a:cs typeface="Simplified Arabic"/>
              </a:rPr>
              <a:t>وا</a:t>
            </a:r>
            <a:r>
              <a:rPr lang="ar-SA" sz="2000" b="1" dirty="0" smtClean="0">
                <a:solidFill>
                  <a:prstClr val="white"/>
                </a:solidFill>
                <a:latin typeface="Times New Roman"/>
                <a:ea typeface="Times New Roman"/>
                <a:cs typeface="Simplified Arabic"/>
              </a:rPr>
              <a:t> </a:t>
            </a:r>
            <a:r>
              <a:rPr lang="ar-SA" sz="2000" b="1" dirty="0">
                <a:solidFill>
                  <a:prstClr val="white"/>
                </a:solidFill>
                <a:latin typeface="Times New Roman"/>
                <a:ea typeface="Times New Roman"/>
                <a:cs typeface="Simplified Arabic"/>
              </a:rPr>
              <a:t>برفع جميع فديوهات البرنامج التعليمي علي هذه القناة ثم قام باعداد وحدات البرنامج  المدعه بالصور وروابط الفديوهات الخاصة بالوحدات ورفعها علي مواقع </a:t>
            </a:r>
            <a:r>
              <a:rPr lang="en-US" sz="2000" b="1" dirty="0">
                <a:solidFill>
                  <a:prstClr val="white"/>
                </a:solidFill>
                <a:latin typeface="Times New Roman"/>
                <a:ea typeface="Times New Roman"/>
                <a:cs typeface="Simplified Arabic"/>
              </a:rPr>
              <a:t>QR code generation and reading</a:t>
            </a:r>
            <a:r>
              <a:rPr lang="ar-EG" sz="2000" b="1" dirty="0">
                <a:solidFill>
                  <a:prstClr val="white"/>
                </a:solidFill>
                <a:latin typeface="Times New Roman"/>
                <a:ea typeface="Times New Roman"/>
                <a:cs typeface="Simplified Arabic"/>
              </a:rPr>
              <a:t> وأعطي كل درس كود محدد كل درس علي حدة وتم تكليف الطلاب بتحميل برنامج كيو-ار (</a:t>
            </a:r>
            <a:r>
              <a:rPr lang="en-US" sz="2000" b="1" dirty="0">
                <a:solidFill>
                  <a:prstClr val="white"/>
                </a:solidFill>
                <a:latin typeface="Times New Roman"/>
                <a:ea typeface="Times New Roman"/>
                <a:cs typeface="Simplified Arabic"/>
              </a:rPr>
              <a:t>QR-Code Reader</a:t>
            </a:r>
            <a:r>
              <a:rPr lang="ar-EG" sz="2000" b="1" dirty="0">
                <a:solidFill>
                  <a:prstClr val="white"/>
                </a:solidFill>
                <a:latin typeface="Times New Roman"/>
                <a:ea typeface="Times New Roman"/>
                <a:cs typeface="Simplified Arabic"/>
              </a:rPr>
              <a:t>)  من المتجر الخاص بالهاتف المحمول </a:t>
            </a:r>
            <a:r>
              <a:rPr lang="en-US" sz="2000" b="1" dirty="0">
                <a:solidFill>
                  <a:prstClr val="white"/>
                </a:solidFill>
                <a:latin typeface="Times New Roman"/>
                <a:ea typeface="Times New Roman"/>
                <a:cs typeface="Simplified Arabic"/>
              </a:rPr>
              <a:t>play store</a:t>
            </a:r>
            <a:r>
              <a:rPr lang="ar-EG" sz="2000" b="1" dirty="0">
                <a:solidFill>
                  <a:prstClr val="white"/>
                </a:solidFill>
                <a:latin typeface="Times New Roman"/>
                <a:ea typeface="Times New Roman"/>
                <a:cs typeface="Simplified Arabic"/>
              </a:rPr>
              <a:t> ويقوم هذا البرنامج بمجرد تشغيلة عن طريق الهاتف ومرور الكاميرا علي الكود المستخدم يتم تحميل الوحدة التعليمية فورا علي الموبايل عن طريق الانترنت وعلي ذلك يقوم الطلاب بتصوير كود الدرس والاطلاع عليه كل وحدة سواء في الجانب النظري او العملي حيث تم تدعيم الدروس بروابط فديو مباشرة علي الانترنت للمهارة التي يتم تأديتها</a:t>
            </a:r>
            <a:endParaRPr lang="en-US" sz="1400" dirty="0">
              <a:solidFill>
                <a:prstClr val="white"/>
              </a:solidFill>
              <a:ea typeface="Calibri"/>
              <a:cs typeface="Arial"/>
            </a:endParaRPr>
          </a:p>
        </p:txBody>
      </p:sp>
      <p:sp>
        <p:nvSpPr>
          <p:cNvPr id="16" name="Flowchart: Alternate Process 15">
            <a:hlinkClick r:id="rId4" action="ppaction://hlinksldjump"/>
          </p:cNvPr>
          <p:cNvSpPr/>
          <p:nvPr/>
        </p:nvSpPr>
        <p:spPr>
          <a:xfrm>
            <a:off x="7781925" y="2209801"/>
            <a:ext cx="1371600" cy="428625"/>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b="1" spc="50" dirty="0" smtClean="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rPr>
              <a:t>التقديم</a:t>
            </a:r>
            <a:endParaRPr lang="en-US"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endParaRPr>
          </a:p>
        </p:txBody>
      </p:sp>
      <p:sp>
        <p:nvSpPr>
          <p:cNvPr id="23" name="Oval 22">
            <a:hlinkClick r:id="rId5" action="ppaction://hlinksldjump"/>
          </p:cNvPr>
          <p:cNvSpPr/>
          <p:nvPr/>
        </p:nvSpPr>
        <p:spPr>
          <a:xfrm>
            <a:off x="2838451" y="6219825"/>
            <a:ext cx="1905000" cy="609600"/>
          </a:xfrm>
          <a:prstGeom prst="ellipse">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rPr>
              <a:t>الرئيسية</a:t>
            </a:r>
            <a:endParaRPr lang="en-US"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endParaRPr>
          </a:p>
        </p:txBody>
      </p:sp>
      <p:pic>
        <p:nvPicPr>
          <p:cNvPr id="24" name="Picture 8" descr="D:\اعداد\الجميع سابقا\احمد عيد\هيثم\صور\.facebook_147079301704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1925" y="2895600"/>
            <a:ext cx="1309328" cy="15989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2401" y="4724401"/>
            <a:ext cx="1318855" cy="128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6327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1120914"/>
            <a:ext cx="4876800" cy="707886"/>
          </a:xfrm>
          <a:prstGeom prst="rect">
            <a:avLst/>
          </a:prstGeom>
          <a:noFill/>
        </p:spPr>
        <p:txBody>
          <a:bodyPr wrap="square" rtlCol="1">
            <a:spAutoFit/>
          </a:bodyPr>
          <a:lstStyle/>
          <a:p>
            <a:pPr algn="ctr"/>
            <a:r>
              <a:rPr lang="ar-EG" sz="4000" b="1" kern="0" dirty="0" smtClean="0">
                <a:solidFill>
                  <a:prstClr val="white"/>
                </a:solidFill>
                <a:latin typeface="Calibri"/>
                <a:ea typeface="Calibri"/>
                <a:cs typeface="Al-Hadith1"/>
              </a:rPr>
              <a:t>المقرر الالكتروني</a:t>
            </a:r>
            <a:r>
              <a:rPr lang="ar-EG" sz="4000" b="1" kern="0" dirty="0">
                <a:solidFill>
                  <a:prstClr val="white"/>
                </a:solidFill>
                <a:latin typeface="Calibri"/>
                <a:ea typeface="Calibri"/>
                <a:cs typeface="Al-Hadith1"/>
              </a:rPr>
              <a:t> </a:t>
            </a:r>
            <a:endParaRPr lang="ar-EG" sz="4000" b="1" dirty="0">
              <a:solidFill>
                <a:prstClr val="white"/>
              </a:solidFill>
            </a:endParaRPr>
          </a:p>
        </p:txBody>
      </p:sp>
      <p:sp>
        <p:nvSpPr>
          <p:cNvPr id="2" name="TextBox 1"/>
          <p:cNvSpPr txBox="1"/>
          <p:nvPr/>
        </p:nvSpPr>
        <p:spPr>
          <a:xfrm>
            <a:off x="0" y="2590800"/>
            <a:ext cx="9144000" cy="1754326"/>
          </a:xfrm>
          <a:prstGeom prst="rect">
            <a:avLst/>
          </a:prstGeom>
          <a:noFill/>
        </p:spPr>
        <p:txBody>
          <a:bodyPr wrap="square" rtlCol="1">
            <a:spAutoFit/>
          </a:bodyPr>
          <a:lstStyle/>
          <a:p>
            <a:pPr algn="r"/>
            <a:r>
              <a:rPr lang="ar-EG" sz="3600" b="1" dirty="0">
                <a:solidFill>
                  <a:prstClr val="white"/>
                </a:solidFill>
                <a:cs typeface="Traditional Arabic"/>
              </a:rPr>
              <a:t>هو المقرر الذي يتم تقديمه بصوره كاملة عن طريق الشبكة العنكبوتيه ويتم</a:t>
            </a:r>
            <a:r>
              <a:rPr lang="ar-EG" sz="3600" dirty="0">
                <a:solidFill>
                  <a:prstClr val="white"/>
                </a:solidFill>
                <a:cs typeface="Traditional Arabic"/>
              </a:rPr>
              <a:t> </a:t>
            </a:r>
            <a:r>
              <a:rPr lang="en-US" sz="3600" dirty="0">
                <a:solidFill>
                  <a:prstClr val="white"/>
                </a:solidFill>
              </a:rPr>
              <a:t> </a:t>
            </a:r>
            <a:r>
              <a:rPr lang="ar-EG" sz="3600" b="1" dirty="0">
                <a:solidFill>
                  <a:prstClr val="white"/>
                </a:solidFill>
                <a:cs typeface="Traditional Arabic"/>
              </a:rPr>
              <a:t>تقديم محتوي تعليمي شخصي وشامل وديناميكي والمساهمة في تطوير مجتمعات المعرفة وربط المتعلمين والممارسين بالخبراء</a:t>
            </a:r>
            <a:r>
              <a:rPr lang="en-US" sz="3600" b="1" dirty="0">
                <a:solidFill>
                  <a:prstClr val="white"/>
                </a:solidFill>
              </a:rPr>
              <a:t>.</a:t>
            </a:r>
            <a:endParaRPr lang="ar-EG" sz="3600" dirty="0">
              <a:solidFill>
                <a:prstClr val="white"/>
              </a:solidFill>
              <a:cs typeface="Traditional Arabic"/>
            </a:endParaRPr>
          </a:p>
        </p:txBody>
      </p:sp>
    </p:spTree>
    <p:extLst>
      <p:ext uri="{BB962C8B-B14F-4D97-AF65-F5344CB8AC3E}">
        <p14:creationId xmlns:p14="http://schemas.microsoft.com/office/powerpoint/2010/main" val="3172515102"/>
      </p:ext>
    </p:extLst>
  </p:cSld>
  <p:clrMapOvr>
    <a:masterClrMapping/>
  </p:clrMapOvr>
  <p:transition>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7772400" y="0"/>
            <a:ext cx="0" cy="6781800"/>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flipH="1">
            <a:off x="0" y="6172200"/>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29" name="Oval 28">
            <a:hlinkClick r:id="" action="ppaction://hlinkshowjump?jump=previousslide"/>
          </p:cNvPr>
          <p:cNvSpPr/>
          <p:nvPr/>
        </p:nvSpPr>
        <p:spPr>
          <a:xfrm>
            <a:off x="5715000" y="6219825"/>
            <a:ext cx="1905000" cy="609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2000" b="1" spc="50" dirty="0" smtClean="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rPr>
              <a:t>السابق</a:t>
            </a:r>
            <a:endParaRPr lang="en-US" sz="2000"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endParaRPr>
          </a:p>
        </p:txBody>
      </p:sp>
      <p:sp>
        <p:nvSpPr>
          <p:cNvPr id="31" name="Oval 30">
            <a:hlinkClick r:id="" action="ppaction://hlinkshowjump?jump=nextslide"/>
          </p:cNvPr>
          <p:cNvSpPr/>
          <p:nvPr/>
        </p:nvSpPr>
        <p:spPr>
          <a:xfrm>
            <a:off x="0" y="6219825"/>
            <a:ext cx="1905000" cy="609600"/>
          </a:xfrm>
          <a:prstGeom prst="ellipse">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2000"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rPr>
              <a:t>التالي</a:t>
            </a:r>
            <a:endParaRPr lang="en-US" sz="2000"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endParaRP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1925" y="104776"/>
            <a:ext cx="1309328" cy="1876425"/>
          </a:xfrm>
          <a:prstGeom prst="rect">
            <a:avLst/>
          </a:prstGeom>
        </p:spPr>
      </p:pic>
      <p:sp>
        <p:nvSpPr>
          <p:cNvPr id="15" name="Oval Callout 14"/>
          <p:cNvSpPr/>
          <p:nvPr/>
        </p:nvSpPr>
        <p:spPr>
          <a:xfrm>
            <a:off x="5410200" y="1657350"/>
            <a:ext cx="1898651" cy="1733550"/>
          </a:xfrm>
          <a:prstGeom prst="wedgeEllipseCallout">
            <a:avLst>
              <a:gd name="adj1" fmla="val -48610"/>
              <a:gd name="adj2" fmla="val 917"/>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15000"/>
              </a:lnSpc>
              <a:spcAft>
                <a:spcPts val="1000"/>
              </a:spcAft>
              <a:defRPr/>
            </a:pPr>
            <a:r>
              <a:rPr lang="ar-EG" sz="1600" b="1" kern="0" dirty="0">
                <a:solidFill>
                  <a:sysClr val="window" lastClr="FFFFFF"/>
                </a:solidFill>
                <a:latin typeface="Calibri"/>
                <a:ea typeface="Calibri"/>
                <a:cs typeface="Al-Hadith1"/>
              </a:rPr>
              <a:t>أهمية المقرر الالكتروني للمتعلم</a:t>
            </a:r>
            <a:endParaRPr lang="en-US" sz="1200" b="1" kern="0" dirty="0">
              <a:solidFill>
                <a:sysClr val="window" lastClr="FFFFFF"/>
              </a:solidFill>
              <a:latin typeface="Calibri"/>
              <a:ea typeface="Calibri"/>
              <a:cs typeface="Arial"/>
            </a:endParaRPr>
          </a:p>
        </p:txBody>
      </p:sp>
      <p:sp>
        <p:nvSpPr>
          <p:cNvPr id="16" name="Rounded Rectangle 15"/>
          <p:cNvSpPr/>
          <p:nvPr/>
        </p:nvSpPr>
        <p:spPr>
          <a:xfrm>
            <a:off x="228600" y="104775"/>
            <a:ext cx="3890645" cy="712470"/>
          </a:xfrm>
          <a:prstGeom prst="round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15000"/>
              </a:lnSpc>
              <a:spcAft>
                <a:spcPts val="1000"/>
              </a:spcAft>
              <a:defRPr/>
            </a:pPr>
            <a:r>
              <a:rPr lang="ar-EG" sz="1600" b="1" kern="0" dirty="0">
                <a:solidFill>
                  <a:sysClr val="window" lastClr="FFFFFF"/>
                </a:solidFill>
                <a:latin typeface="Calibri"/>
                <a:ea typeface="Calibri"/>
                <a:cs typeface="Al-Hadith1"/>
              </a:rPr>
              <a:t>يستطيع المتعلم أن يختار ما يحتاجه من معلومات وخبرات في الوقت وبالسرعة التي تناسبه</a:t>
            </a:r>
            <a:endParaRPr lang="en-US" sz="1400" b="1" kern="0" dirty="0">
              <a:solidFill>
                <a:sysClr val="window" lastClr="FFFFFF"/>
              </a:solidFill>
              <a:latin typeface="Calibri"/>
              <a:ea typeface="Calibri"/>
              <a:cs typeface="Arial"/>
            </a:endParaRPr>
          </a:p>
        </p:txBody>
      </p:sp>
      <p:sp>
        <p:nvSpPr>
          <p:cNvPr id="17" name="Rounded Rectangle 16"/>
          <p:cNvSpPr/>
          <p:nvPr/>
        </p:nvSpPr>
        <p:spPr>
          <a:xfrm>
            <a:off x="228600" y="1035367"/>
            <a:ext cx="3881120" cy="712470"/>
          </a:xfrm>
          <a:prstGeom prst="roundRect">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15000"/>
              </a:lnSpc>
              <a:spcAft>
                <a:spcPts val="1000"/>
              </a:spcAft>
              <a:defRPr/>
            </a:pPr>
            <a:r>
              <a:rPr lang="ar-EG" sz="1400" b="1" kern="0" dirty="0">
                <a:solidFill>
                  <a:sysClr val="window" lastClr="FFFFFF"/>
                </a:solidFill>
                <a:latin typeface="Calibri"/>
                <a:ea typeface="Calibri"/>
                <a:cs typeface="Al-Hadith1"/>
              </a:rPr>
              <a:t>  يستطيع التلميذ أن يتعلم في جو من الخصوصية بمعزل عن الآخرين فيعيد ويكرر التعلم بالقدر الذي يحتاجه</a:t>
            </a:r>
            <a:endParaRPr lang="en-US" sz="1200" b="1" kern="0" dirty="0">
              <a:solidFill>
                <a:sysClr val="window" lastClr="FFFFFF"/>
              </a:solidFill>
              <a:latin typeface="Calibri"/>
              <a:ea typeface="Calibri"/>
              <a:cs typeface="Arial"/>
            </a:endParaRPr>
          </a:p>
        </p:txBody>
      </p:sp>
      <p:sp>
        <p:nvSpPr>
          <p:cNvPr id="18" name="Rounded Rectangle 17"/>
          <p:cNvSpPr/>
          <p:nvPr/>
        </p:nvSpPr>
        <p:spPr>
          <a:xfrm>
            <a:off x="228601" y="1981200"/>
            <a:ext cx="3912235" cy="712470"/>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15000"/>
              </a:lnSpc>
              <a:spcAft>
                <a:spcPts val="1000"/>
              </a:spcAft>
              <a:defRPr/>
            </a:pPr>
            <a:r>
              <a:rPr lang="en-US" b="1" kern="0" dirty="0">
                <a:solidFill>
                  <a:sysClr val="window" lastClr="FFFFFF"/>
                </a:solidFill>
                <a:latin typeface="Al-Hadith1"/>
                <a:ea typeface="Calibri"/>
                <a:cs typeface="Arial"/>
              </a:rPr>
              <a:t> </a:t>
            </a:r>
            <a:r>
              <a:rPr lang="ar-EG" b="1" kern="0" dirty="0">
                <a:solidFill>
                  <a:sysClr val="window" lastClr="FFFFFF"/>
                </a:solidFill>
                <a:latin typeface="Al-Hadith1"/>
                <a:ea typeface="Calibri"/>
                <a:cs typeface="Arial"/>
              </a:rPr>
              <a:t>يستطيع المتعلم تخطى بعض الموضوعات والمراحل التي قد يراها غير مناسبة</a:t>
            </a:r>
            <a:endParaRPr lang="en-US" sz="1600" b="1" kern="0" dirty="0">
              <a:solidFill>
                <a:sysClr val="window" lastClr="FFFFFF"/>
              </a:solidFill>
              <a:latin typeface="Calibri"/>
              <a:ea typeface="Calibri"/>
              <a:cs typeface="Arial"/>
            </a:endParaRPr>
          </a:p>
        </p:txBody>
      </p:sp>
      <p:sp>
        <p:nvSpPr>
          <p:cNvPr id="19" name="Rounded Rectangle 18"/>
          <p:cNvSpPr/>
          <p:nvPr/>
        </p:nvSpPr>
        <p:spPr>
          <a:xfrm>
            <a:off x="228601" y="2895600"/>
            <a:ext cx="3902711" cy="712470"/>
          </a:xfrm>
          <a:prstGeom prst="round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15000"/>
              </a:lnSpc>
              <a:spcAft>
                <a:spcPts val="1000"/>
              </a:spcAft>
              <a:defRPr/>
            </a:pPr>
            <a:r>
              <a:rPr lang="ar-EG" b="1" kern="0" dirty="0">
                <a:solidFill>
                  <a:sysClr val="window" lastClr="FFFFFF"/>
                </a:solidFill>
                <a:latin typeface="Calibri"/>
                <a:ea typeface="Calibri"/>
                <a:cs typeface="Al-Hadith1"/>
              </a:rPr>
              <a:t>يوفر قدر هائل من المعلومات دون الحاجة إلى التردد على المكتبات</a:t>
            </a:r>
            <a:endParaRPr lang="en-US" sz="1600" b="1" kern="0" dirty="0">
              <a:solidFill>
                <a:sysClr val="window" lastClr="FFFFFF"/>
              </a:solidFill>
              <a:latin typeface="Calibri"/>
              <a:ea typeface="Calibri"/>
              <a:cs typeface="Arial"/>
            </a:endParaRPr>
          </a:p>
        </p:txBody>
      </p:sp>
      <p:sp>
        <p:nvSpPr>
          <p:cNvPr id="21" name="Rounded Rectangle 20"/>
          <p:cNvSpPr/>
          <p:nvPr/>
        </p:nvSpPr>
        <p:spPr>
          <a:xfrm>
            <a:off x="228601" y="3850005"/>
            <a:ext cx="3919220" cy="712470"/>
          </a:xfrm>
          <a:prstGeom prst="round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15000"/>
              </a:lnSpc>
              <a:spcAft>
                <a:spcPts val="1000"/>
              </a:spcAft>
              <a:defRPr/>
            </a:pPr>
            <a:r>
              <a:rPr lang="en-US" b="1" kern="0" dirty="0">
                <a:solidFill>
                  <a:sysClr val="window" lastClr="FFFFFF"/>
                </a:solidFill>
                <a:latin typeface="Al-Hadith1"/>
                <a:ea typeface="Calibri"/>
                <a:cs typeface="Arial"/>
              </a:rPr>
              <a:t> </a:t>
            </a:r>
            <a:r>
              <a:rPr lang="ar-EG" b="1" kern="0" dirty="0">
                <a:solidFill>
                  <a:sysClr val="window" lastClr="FFFFFF"/>
                </a:solidFill>
                <a:latin typeface="Al-Hadith1"/>
                <a:ea typeface="Calibri"/>
                <a:cs typeface="Arial"/>
              </a:rPr>
              <a:t>تنمية مهارات استخدام الكمبيوتر والإنترنت من خلال التعامل مع محتويات المقرر الإلكتروني</a:t>
            </a:r>
            <a:endParaRPr lang="en-US" sz="1600" b="1" kern="0" dirty="0">
              <a:solidFill>
                <a:sysClr val="window" lastClr="FFFFFF"/>
              </a:solidFill>
              <a:latin typeface="Calibri"/>
              <a:ea typeface="Calibri"/>
              <a:cs typeface="Arial"/>
            </a:endParaRPr>
          </a:p>
        </p:txBody>
      </p:sp>
      <p:cxnSp>
        <p:nvCxnSpPr>
          <p:cNvPr id="22" name="Straight Arrow Connector 21"/>
          <p:cNvCxnSpPr/>
          <p:nvPr/>
        </p:nvCxnSpPr>
        <p:spPr>
          <a:xfrm flipH="1" flipV="1">
            <a:off x="4147821" y="339726"/>
            <a:ext cx="1871980" cy="1317624"/>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cxnSp>
        <p:nvCxnSpPr>
          <p:cNvPr id="23" name="Straight Arrow Connector 22"/>
          <p:cNvCxnSpPr>
            <a:endCxn id="17" idx="3"/>
          </p:cNvCxnSpPr>
          <p:nvPr/>
        </p:nvCxnSpPr>
        <p:spPr>
          <a:xfrm flipH="1" flipV="1">
            <a:off x="4109721" y="1391602"/>
            <a:ext cx="1423036" cy="665798"/>
          </a:xfrm>
          <a:prstGeom prst="straightConnector1">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cxnSp>
        <p:nvCxnSpPr>
          <p:cNvPr id="35" name="Straight Arrow Connector 34"/>
          <p:cNvCxnSpPr/>
          <p:nvPr/>
        </p:nvCxnSpPr>
        <p:spPr>
          <a:xfrm flipH="1" flipV="1">
            <a:off x="4176397" y="2290446"/>
            <a:ext cx="1233804" cy="233680"/>
          </a:xfrm>
          <a:prstGeom prst="straightConnector1">
            <a:avLst/>
          </a:prstGeom>
          <a:noFill/>
          <a:ln w="38100" cap="flat" cmpd="sng" algn="ctr">
            <a:solidFill>
              <a:srgbClr val="9BBB59"/>
            </a:solidFill>
            <a:prstDash val="solid"/>
            <a:tailEnd type="arrow"/>
          </a:ln>
          <a:effectLst>
            <a:outerShdw blurRad="40000" dist="23000" dir="5400000" rotWithShape="0">
              <a:srgbClr val="000000">
                <a:alpha val="35000"/>
              </a:srgbClr>
            </a:outerShdw>
          </a:effectLst>
        </p:spPr>
      </p:cxnSp>
      <p:cxnSp>
        <p:nvCxnSpPr>
          <p:cNvPr id="36" name="Straight Arrow Connector 35"/>
          <p:cNvCxnSpPr/>
          <p:nvPr/>
        </p:nvCxnSpPr>
        <p:spPr>
          <a:xfrm flipH="1">
            <a:off x="4157348" y="2971801"/>
            <a:ext cx="1375409" cy="253365"/>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37" name="Straight Arrow Connector 36"/>
          <p:cNvCxnSpPr/>
          <p:nvPr/>
        </p:nvCxnSpPr>
        <p:spPr>
          <a:xfrm flipH="1">
            <a:off x="4109720" y="3225166"/>
            <a:ext cx="1793875" cy="787082"/>
          </a:xfrm>
          <a:prstGeom prst="straightConnector1">
            <a:avLst/>
          </a:prstGeom>
          <a:noFill/>
          <a:ln w="38100" cap="flat" cmpd="sng" algn="ctr">
            <a:solidFill>
              <a:srgbClr val="4BACC6"/>
            </a:solidFill>
            <a:prstDash val="solid"/>
            <a:tailEnd type="arrow"/>
          </a:ln>
          <a:effectLst>
            <a:outerShdw blurRad="40000" dist="23000" dir="5400000" rotWithShape="0">
              <a:srgbClr val="000000">
                <a:alpha val="35000"/>
              </a:srgbClr>
            </a:outerShdw>
          </a:effectLst>
        </p:spPr>
      </p:cxnSp>
      <p:sp>
        <p:nvSpPr>
          <p:cNvPr id="38" name="Flowchart: Alternate Process 37">
            <a:hlinkClick r:id="rId3" action="ppaction://hlinksldjump"/>
          </p:cNvPr>
          <p:cNvSpPr/>
          <p:nvPr/>
        </p:nvSpPr>
        <p:spPr>
          <a:xfrm>
            <a:off x="7781925" y="2209801"/>
            <a:ext cx="1371600" cy="428625"/>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2000" b="1" spc="50" dirty="0" smtClean="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rPr>
              <a:t>التقديم</a:t>
            </a:r>
            <a:endParaRPr lang="en-US" sz="2000"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endParaRPr>
          </a:p>
        </p:txBody>
      </p:sp>
      <p:sp>
        <p:nvSpPr>
          <p:cNvPr id="44" name="Oval 43">
            <a:hlinkClick r:id="rId4" action="ppaction://hlinksldjump"/>
          </p:cNvPr>
          <p:cNvSpPr/>
          <p:nvPr/>
        </p:nvSpPr>
        <p:spPr>
          <a:xfrm>
            <a:off x="2838451" y="6219825"/>
            <a:ext cx="1905000" cy="609600"/>
          </a:xfrm>
          <a:prstGeom prst="ellipse">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2000"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rPr>
              <a:t>الرئيسية</a:t>
            </a:r>
            <a:endParaRPr lang="en-US" sz="2000"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endParaRPr>
          </a:p>
        </p:txBody>
      </p:sp>
      <p:pic>
        <p:nvPicPr>
          <p:cNvPr id="26" name="Picture 8" descr="D:\اعداد\الجميع سابقا\احمد عيد\هيثم\صور\.facebook_147079301704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1925" y="2895600"/>
            <a:ext cx="1309328" cy="159896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401" y="4724401"/>
            <a:ext cx="1318855" cy="128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3604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6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7772400" y="0"/>
            <a:ext cx="0" cy="6781800"/>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flipH="1">
            <a:off x="0" y="6172200"/>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29" name="Oval 28">
            <a:hlinkClick r:id="" action="ppaction://hlinkshowjump?jump=previousslide"/>
          </p:cNvPr>
          <p:cNvSpPr/>
          <p:nvPr/>
        </p:nvSpPr>
        <p:spPr>
          <a:xfrm>
            <a:off x="5715000" y="6219825"/>
            <a:ext cx="1905000" cy="609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b="1" spc="50" dirty="0" smtClean="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rPr>
              <a:t>السابق</a:t>
            </a:r>
            <a:endParaRPr lang="en-US"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endParaRPr>
          </a:p>
        </p:txBody>
      </p:sp>
      <p:sp>
        <p:nvSpPr>
          <p:cNvPr id="31" name="Oval 30">
            <a:hlinkClick r:id="" action="ppaction://hlinkshowjump?jump=nextslide"/>
          </p:cNvPr>
          <p:cNvSpPr/>
          <p:nvPr/>
        </p:nvSpPr>
        <p:spPr>
          <a:xfrm>
            <a:off x="0" y="6219825"/>
            <a:ext cx="1905000" cy="609600"/>
          </a:xfrm>
          <a:prstGeom prst="ellipse">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rPr>
              <a:t>التالي</a:t>
            </a:r>
            <a:endParaRPr lang="en-US"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endParaRP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1925" y="104776"/>
            <a:ext cx="1309328" cy="1876425"/>
          </a:xfrm>
          <a:prstGeom prst="rect">
            <a:avLst/>
          </a:prstGeom>
        </p:spPr>
      </p:pic>
      <p:sp>
        <p:nvSpPr>
          <p:cNvPr id="34" name="Flowchart: Preparation 33"/>
          <p:cNvSpPr/>
          <p:nvPr/>
        </p:nvSpPr>
        <p:spPr>
          <a:xfrm>
            <a:off x="8001000" y="6324600"/>
            <a:ext cx="990600" cy="381000"/>
          </a:xfrm>
          <a:prstGeom prst="flowChartPreparation">
            <a:avLst/>
          </a:prstGeom>
        </p:spPr>
        <p:style>
          <a:lnRef idx="0">
            <a:schemeClr val="dk1"/>
          </a:lnRef>
          <a:fillRef idx="3">
            <a:schemeClr val="dk1"/>
          </a:fillRef>
          <a:effectRef idx="3">
            <a:schemeClr val="dk1"/>
          </a:effectRef>
          <a:fontRef idx="minor">
            <a:schemeClr val="lt1"/>
          </a:fontRef>
        </p:style>
        <p:txBody>
          <a:bodyPr rtlCol="0" anchor="ctr"/>
          <a:lstStyle/>
          <a:p>
            <a:pPr algn="ctr"/>
            <a:r>
              <a:rPr lang="ar-EG" sz="1600" dirty="0" smtClean="0">
                <a:solidFill>
                  <a:prstClr val="white"/>
                </a:solidFill>
              </a:rPr>
              <a:t>خروج</a:t>
            </a:r>
            <a:endParaRPr lang="en-US" sz="1600" dirty="0">
              <a:solidFill>
                <a:prstClr val="white"/>
              </a:solidFill>
            </a:endParaRPr>
          </a:p>
        </p:txBody>
      </p:sp>
      <p:graphicFrame>
        <p:nvGraphicFramePr>
          <p:cNvPr id="15" name="Diagram 14"/>
          <p:cNvGraphicFramePr/>
          <p:nvPr>
            <p:extLst>
              <p:ext uri="{D42A27DB-BD31-4B8C-83A1-F6EECF244321}">
                <p14:modId xmlns:p14="http://schemas.microsoft.com/office/powerpoint/2010/main" val="3257110002"/>
              </p:ext>
            </p:extLst>
          </p:nvPr>
        </p:nvGraphicFramePr>
        <p:xfrm>
          <a:off x="1" y="104776"/>
          <a:ext cx="7591424" cy="6067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Flowchart: Alternate Process 15">
            <a:hlinkClick r:id="rId8" action="ppaction://hlinksldjump"/>
          </p:cNvPr>
          <p:cNvSpPr/>
          <p:nvPr/>
        </p:nvSpPr>
        <p:spPr>
          <a:xfrm>
            <a:off x="7781925" y="2209801"/>
            <a:ext cx="1371600" cy="428625"/>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b="1" spc="50" dirty="0" smtClean="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rPr>
              <a:t>التقديم</a:t>
            </a:r>
            <a:endParaRPr lang="en-US"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endParaRPr>
          </a:p>
        </p:txBody>
      </p:sp>
      <p:sp>
        <p:nvSpPr>
          <p:cNvPr id="23" name="Oval 22">
            <a:hlinkClick r:id="rId9" action="ppaction://hlinksldjump"/>
          </p:cNvPr>
          <p:cNvSpPr/>
          <p:nvPr/>
        </p:nvSpPr>
        <p:spPr>
          <a:xfrm>
            <a:off x="2838451" y="6219825"/>
            <a:ext cx="1905000" cy="609600"/>
          </a:xfrm>
          <a:prstGeom prst="ellipse">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rPr>
              <a:t>الرئيسية</a:t>
            </a:r>
            <a:endParaRPr lang="en-US"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endParaRPr>
          </a:p>
        </p:txBody>
      </p:sp>
      <p:pic>
        <p:nvPicPr>
          <p:cNvPr id="24" name="Picture 8" descr="D:\اعداد\الجميع سابقا\احمد عيد\هيثم\صور\.facebook_147079301704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81925" y="2895600"/>
            <a:ext cx="1309328" cy="15989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72401" y="4724401"/>
            <a:ext cx="1318855" cy="128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023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afterEffect">
                                  <p:stCondLst>
                                    <p:cond delay="0"/>
                                  </p:stCondLst>
                                  <p:childTnLst>
                                    <p:animClr clrSpc="hsl" dir="cw">
                                      <p:cBhvr override="childStyle">
                                        <p:cTn id="6" dur="500" fill="hold"/>
                                        <p:tgtEl>
                                          <p:spTgt spid="15">
                                            <p:graphicEl>
                                              <a:dgm id="{663CB489-D788-46D9-B6F9-300CE59A638B}"/>
                                            </p:graphicEl>
                                          </p:spTgt>
                                        </p:tgtEl>
                                        <p:attrNameLst>
                                          <p:attrName>style.color</p:attrName>
                                        </p:attrNameLst>
                                      </p:cBhvr>
                                      <p:by>
                                        <p:hsl h="0" s="-12549" l="-25098"/>
                                      </p:by>
                                    </p:animClr>
                                    <p:animClr clrSpc="hsl" dir="cw">
                                      <p:cBhvr>
                                        <p:cTn id="7" dur="500" fill="hold"/>
                                        <p:tgtEl>
                                          <p:spTgt spid="15">
                                            <p:graphicEl>
                                              <a:dgm id="{663CB489-D788-46D9-B6F9-300CE59A638B}"/>
                                            </p:graphicEl>
                                          </p:spTgt>
                                        </p:tgtEl>
                                        <p:attrNameLst>
                                          <p:attrName>fillcolor</p:attrName>
                                        </p:attrNameLst>
                                      </p:cBhvr>
                                      <p:by>
                                        <p:hsl h="0" s="-12549" l="-25098"/>
                                      </p:by>
                                    </p:animClr>
                                    <p:animClr clrSpc="hsl" dir="cw">
                                      <p:cBhvr>
                                        <p:cTn id="8" dur="500" fill="hold"/>
                                        <p:tgtEl>
                                          <p:spTgt spid="15">
                                            <p:graphicEl>
                                              <a:dgm id="{663CB489-D788-46D9-B6F9-300CE59A638B}"/>
                                            </p:graphicEl>
                                          </p:spTgt>
                                        </p:tgtEl>
                                        <p:attrNameLst>
                                          <p:attrName>stroke.color</p:attrName>
                                        </p:attrNameLst>
                                      </p:cBhvr>
                                      <p:by>
                                        <p:hsl h="0" s="-12549" l="-25098"/>
                                      </p:by>
                                    </p:animClr>
                                    <p:set>
                                      <p:cBhvr>
                                        <p:cTn id="9" dur="500" fill="hold"/>
                                        <p:tgtEl>
                                          <p:spTgt spid="15">
                                            <p:graphicEl>
                                              <a:dgm id="{663CB489-D788-46D9-B6F9-300CE59A638B}"/>
                                            </p:graphicEl>
                                          </p:spTgt>
                                        </p:tgtEl>
                                        <p:attrNameLst>
                                          <p:attrName>fill.type</p:attrName>
                                        </p:attrNameLst>
                                      </p:cBhvr>
                                      <p:to>
                                        <p:strVal val="solid"/>
                                      </p:to>
                                    </p:set>
                                  </p:childTnLst>
                                </p:cTn>
                              </p:par>
                            </p:childTnLst>
                          </p:cTn>
                        </p:par>
                        <p:par>
                          <p:cTn id="10" fill="hold">
                            <p:stCondLst>
                              <p:cond delay="500"/>
                            </p:stCondLst>
                            <p:childTnLst>
                              <p:par>
                                <p:cTn id="11" presetID="24" presetClass="emph" presetSubtype="0" fill="hold" grpId="0" nodeType="afterEffect">
                                  <p:stCondLst>
                                    <p:cond delay="0"/>
                                  </p:stCondLst>
                                  <p:childTnLst>
                                    <p:animClr clrSpc="hsl" dir="cw">
                                      <p:cBhvr override="childStyle">
                                        <p:cTn id="12" dur="500" fill="hold"/>
                                        <p:tgtEl>
                                          <p:spTgt spid="15">
                                            <p:graphicEl>
                                              <a:dgm id="{BB6D0030-4706-4999-AFDA-0021171D5D2E}"/>
                                            </p:graphicEl>
                                          </p:spTgt>
                                        </p:tgtEl>
                                        <p:attrNameLst>
                                          <p:attrName>style.color</p:attrName>
                                        </p:attrNameLst>
                                      </p:cBhvr>
                                      <p:by>
                                        <p:hsl h="0" s="-12549" l="-25098"/>
                                      </p:by>
                                    </p:animClr>
                                    <p:animClr clrSpc="hsl" dir="cw">
                                      <p:cBhvr>
                                        <p:cTn id="13" dur="500" fill="hold"/>
                                        <p:tgtEl>
                                          <p:spTgt spid="15">
                                            <p:graphicEl>
                                              <a:dgm id="{BB6D0030-4706-4999-AFDA-0021171D5D2E}"/>
                                            </p:graphicEl>
                                          </p:spTgt>
                                        </p:tgtEl>
                                        <p:attrNameLst>
                                          <p:attrName>fillcolor</p:attrName>
                                        </p:attrNameLst>
                                      </p:cBhvr>
                                      <p:by>
                                        <p:hsl h="0" s="-12549" l="-25098"/>
                                      </p:by>
                                    </p:animClr>
                                    <p:animClr clrSpc="hsl" dir="cw">
                                      <p:cBhvr>
                                        <p:cTn id="14" dur="500" fill="hold"/>
                                        <p:tgtEl>
                                          <p:spTgt spid="15">
                                            <p:graphicEl>
                                              <a:dgm id="{BB6D0030-4706-4999-AFDA-0021171D5D2E}"/>
                                            </p:graphicEl>
                                          </p:spTgt>
                                        </p:tgtEl>
                                        <p:attrNameLst>
                                          <p:attrName>stroke.color</p:attrName>
                                        </p:attrNameLst>
                                      </p:cBhvr>
                                      <p:by>
                                        <p:hsl h="0" s="-12549" l="-25098"/>
                                      </p:by>
                                    </p:animClr>
                                    <p:set>
                                      <p:cBhvr>
                                        <p:cTn id="15" dur="500" fill="hold"/>
                                        <p:tgtEl>
                                          <p:spTgt spid="15">
                                            <p:graphicEl>
                                              <a:dgm id="{BB6D0030-4706-4999-AFDA-0021171D5D2E}"/>
                                            </p:graphicEl>
                                          </p:spTgt>
                                        </p:tgtEl>
                                        <p:attrNameLst>
                                          <p:attrName>fill.type</p:attrName>
                                        </p:attrNameLst>
                                      </p:cBhvr>
                                      <p:to>
                                        <p:strVal val="solid"/>
                                      </p:to>
                                    </p:set>
                                  </p:childTnLst>
                                </p:cTn>
                              </p:par>
                            </p:childTnLst>
                          </p:cTn>
                        </p:par>
                        <p:par>
                          <p:cTn id="16" fill="hold">
                            <p:stCondLst>
                              <p:cond delay="1000"/>
                            </p:stCondLst>
                            <p:childTnLst>
                              <p:par>
                                <p:cTn id="17" presetID="24" presetClass="emph" presetSubtype="0" fill="hold" grpId="0" nodeType="afterEffect">
                                  <p:stCondLst>
                                    <p:cond delay="0"/>
                                  </p:stCondLst>
                                  <p:childTnLst>
                                    <p:animClr clrSpc="hsl" dir="cw">
                                      <p:cBhvr override="childStyle">
                                        <p:cTn id="18" dur="500" fill="hold"/>
                                        <p:tgtEl>
                                          <p:spTgt spid="15">
                                            <p:graphicEl>
                                              <a:dgm id="{A35A230B-7BB8-48B2-9BD6-B70A8B21E184}"/>
                                            </p:graphicEl>
                                          </p:spTgt>
                                        </p:tgtEl>
                                        <p:attrNameLst>
                                          <p:attrName>style.color</p:attrName>
                                        </p:attrNameLst>
                                      </p:cBhvr>
                                      <p:by>
                                        <p:hsl h="0" s="-12549" l="-25098"/>
                                      </p:by>
                                    </p:animClr>
                                    <p:animClr clrSpc="hsl" dir="cw">
                                      <p:cBhvr>
                                        <p:cTn id="19" dur="500" fill="hold"/>
                                        <p:tgtEl>
                                          <p:spTgt spid="15">
                                            <p:graphicEl>
                                              <a:dgm id="{A35A230B-7BB8-48B2-9BD6-B70A8B21E184}"/>
                                            </p:graphicEl>
                                          </p:spTgt>
                                        </p:tgtEl>
                                        <p:attrNameLst>
                                          <p:attrName>fillcolor</p:attrName>
                                        </p:attrNameLst>
                                      </p:cBhvr>
                                      <p:by>
                                        <p:hsl h="0" s="-12549" l="-25098"/>
                                      </p:by>
                                    </p:animClr>
                                    <p:animClr clrSpc="hsl" dir="cw">
                                      <p:cBhvr>
                                        <p:cTn id="20" dur="500" fill="hold"/>
                                        <p:tgtEl>
                                          <p:spTgt spid="15">
                                            <p:graphicEl>
                                              <a:dgm id="{A35A230B-7BB8-48B2-9BD6-B70A8B21E184}"/>
                                            </p:graphicEl>
                                          </p:spTgt>
                                        </p:tgtEl>
                                        <p:attrNameLst>
                                          <p:attrName>stroke.color</p:attrName>
                                        </p:attrNameLst>
                                      </p:cBhvr>
                                      <p:by>
                                        <p:hsl h="0" s="-12549" l="-25098"/>
                                      </p:by>
                                    </p:animClr>
                                    <p:set>
                                      <p:cBhvr>
                                        <p:cTn id="21" dur="500" fill="hold"/>
                                        <p:tgtEl>
                                          <p:spTgt spid="15">
                                            <p:graphicEl>
                                              <a:dgm id="{A35A230B-7BB8-48B2-9BD6-B70A8B21E184}"/>
                                            </p:graphicEl>
                                          </p:spTgt>
                                        </p:tgtEl>
                                        <p:attrNameLst>
                                          <p:attrName>fill.type</p:attrName>
                                        </p:attrNameLst>
                                      </p:cBhvr>
                                      <p:to>
                                        <p:strVal val="solid"/>
                                      </p:to>
                                    </p:set>
                                  </p:childTnLst>
                                </p:cTn>
                              </p:par>
                            </p:childTnLst>
                          </p:cTn>
                        </p:par>
                        <p:par>
                          <p:cTn id="22" fill="hold">
                            <p:stCondLst>
                              <p:cond delay="1500"/>
                            </p:stCondLst>
                            <p:childTnLst>
                              <p:par>
                                <p:cTn id="23" presetID="24" presetClass="emph" presetSubtype="0" fill="hold" grpId="0" nodeType="afterEffect">
                                  <p:stCondLst>
                                    <p:cond delay="0"/>
                                  </p:stCondLst>
                                  <p:childTnLst>
                                    <p:animClr clrSpc="hsl" dir="cw">
                                      <p:cBhvr override="childStyle">
                                        <p:cTn id="24" dur="500" fill="hold"/>
                                        <p:tgtEl>
                                          <p:spTgt spid="15">
                                            <p:graphicEl>
                                              <a:dgm id="{1FBC2B88-5A29-46D6-951F-B4D0C6BD36DC}"/>
                                            </p:graphicEl>
                                          </p:spTgt>
                                        </p:tgtEl>
                                        <p:attrNameLst>
                                          <p:attrName>style.color</p:attrName>
                                        </p:attrNameLst>
                                      </p:cBhvr>
                                      <p:by>
                                        <p:hsl h="0" s="-12549" l="-25098"/>
                                      </p:by>
                                    </p:animClr>
                                    <p:animClr clrSpc="hsl" dir="cw">
                                      <p:cBhvr>
                                        <p:cTn id="25" dur="500" fill="hold"/>
                                        <p:tgtEl>
                                          <p:spTgt spid="15">
                                            <p:graphicEl>
                                              <a:dgm id="{1FBC2B88-5A29-46D6-951F-B4D0C6BD36DC}"/>
                                            </p:graphicEl>
                                          </p:spTgt>
                                        </p:tgtEl>
                                        <p:attrNameLst>
                                          <p:attrName>fillcolor</p:attrName>
                                        </p:attrNameLst>
                                      </p:cBhvr>
                                      <p:by>
                                        <p:hsl h="0" s="-12549" l="-25098"/>
                                      </p:by>
                                    </p:animClr>
                                    <p:animClr clrSpc="hsl" dir="cw">
                                      <p:cBhvr>
                                        <p:cTn id="26" dur="500" fill="hold"/>
                                        <p:tgtEl>
                                          <p:spTgt spid="15">
                                            <p:graphicEl>
                                              <a:dgm id="{1FBC2B88-5A29-46D6-951F-B4D0C6BD36DC}"/>
                                            </p:graphicEl>
                                          </p:spTgt>
                                        </p:tgtEl>
                                        <p:attrNameLst>
                                          <p:attrName>stroke.color</p:attrName>
                                        </p:attrNameLst>
                                      </p:cBhvr>
                                      <p:by>
                                        <p:hsl h="0" s="-12549" l="-25098"/>
                                      </p:by>
                                    </p:animClr>
                                    <p:set>
                                      <p:cBhvr>
                                        <p:cTn id="27" dur="500" fill="hold"/>
                                        <p:tgtEl>
                                          <p:spTgt spid="15">
                                            <p:graphicEl>
                                              <a:dgm id="{1FBC2B88-5A29-46D6-951F-B4D0C6BD36DC}"/>
                                            </p:graphicEl>
                                          </p:spTgt>
                                        </p:tgtEl>
                                        <p:attrNameLst>
                                          <p:attrName>fill.type</p:attrName>
                                        </p:attrNameLst>
                                      </p:cBhvr>
                                      <p:to>
                                        <p:strVal val="solid"/>
                                      </p:to>
                                    </p:set>
                                  </p:childTnLst>
                                </p:cTn>
                              </p:par>
                            </p:childTnLst>
                          </p:cTn>
                        </p:par>
                        <p:par>
                          <p:cTn id="28" fill="hold">
                            <p:stCondLst>
                              <p:cond delay="2000"/>
                            </p:stCondLst>
                            <p:childTnLst>
                              <p:par>
                                <p:cTn id="29" presetID="24" presetClass="emph" presetSubtype="0" fill="hold" grpId="0" nodeType="afterEffect">
                                  <p:stCondLst>
                                    <p:cond delay="0"/>
                                  </p:stCondLst>
                                  <p:childTnLst>
                                    <p:animClr clrSpc="hsl" dir="cw">
                                      <p:cBhvr override="childStyle">
                                        <p:cTn id="30" dur="500" fill="hold"/>
                                        <p:tgtEl>
                                          <p:spTgt spid="15">
                                            <p:graphicEl>
                                              <a:dgm id="{1687AE1E-39D1-4C1A-B847-B51BDADFCFC5}"/>
                                            </p:graphicEl>
                                          </p:spTgt>
                                        </p:tgtEl>
                                        <p:attrNameLst>
                                          <p:attrName>style.color</p:attrName>
                                        </p:attrNameLst>
                                      </p:cBhvr>
                                      <p:by>
                                        <p:hsl h="0" s="-12549" l="-25098"/>
                                      </p:by>
                                    </p:animClr>
                                    <p:animClr clrSpc="hsl" dir="cw">
                                      <p:cBhvr>
                                        <p:cTn id="31" dur="500" fill="hold"/>
                                        <p:tgtEl>
                                          <p:spTgt spid="15">
                                            <p:graphicEl>
                                              <a:dgm id="{1687AE1E-39D1-4C1A-B847-B51BDADFCFC5}"/>
                                            </p:graphicEl>
                                          </p:spTgt>
                                        </p:tgtEl>
                                        <p:attrNameLst>
                                          <p:attrName>fillcolor</p:attrName>
                                        </p:attrNameLst>
                                      </p:cBhvr>
                                      <p:by>
                                        <p:hsl h="0" s="-12549" l="-25098"/>
                                      </p:by>
                                    </p:animClr>
                                    <p:animClr clrSpc="hsl" dir="cw">
                                      <p:cBhvr>
                                        <p:cTn id="32" dur="500" fill="hold"/>
                                        <p:tgtEl>
                                          <p:spTgt spid="15">
                                            <p:graphicEl>
                                              <a:dgm id="{1687AE1E-39D1-4C1A-B847-B51BDADFCFC5}"/>
                                            </p:graphicEl>
                                          </p:spTgt>
                                        </p:tgtEl>
                                        <p:attrNameLst>
                                          <p:attrName>stroke.color</p:attrName>
                                        </p:attrNameLst>
                                      </p:cBhvr>
                                      <p:by>
                                        <p:hsl h="0" s="-12549" l="-25098"/>
                                      </p:by>
                                    </p:animClr>
                                    <p:set>
                                      <p:cBhvr>
                                        <p:cTn id="33" dur="500" fill="hold"/>
                                        <p:tgtEl>
                                          <p:spTgt spid="15">
                                            <p:graphicEl>
                                              <a:dgm id="{1687AE1E-39D1-4C1A-B847-B51BDADFCFC5}"/>
                                            </p:graphicEl>
                                          </p:spTgt>
                                        </p:tgtEl>
                                        <p:attrNameLst>
                                          <p:attrName>fill.type</p:attrName>
                                        </p:attrNameLst>
                                      </p:cBhvr>
                                      <p:to>
                                        <p:strVal val="solid"/>
                                      </p:to>
                                    </p:set>
                                  </p:childTnLst>
                                </p:cTn>
                              </p:par>
                            </p:childTnLst>
                          </p:cTn>
                        </p:par>
                        <p:par>
                          <p:cTn id="34" fill="hold">
                            <p:stCondLst>
                              <p:cond delay="2500"/>
                            </p:stCondLst>
                            <p:childTnLst>
                              <p:par>
                                <p:cTn id="35" presetID="24" presetClass="emph" presetSubtype="0" fill="hold" grpId="0" nodeType="afterEffect">
                                  <p:stCondLst>
                                    <p:cond delay="0"/>
                                  </p:stCondLst>
                                  <p:childTnLst>
                                    <p:animClr clrSpc="hsl" dir="cw">
                                      <p:cBhvr override="childStyle">
                                        <p:cTn id="36" dur="500" fill="hold"/>
                                        <p:tgtEl>
                                          <p:spTgt spid="15">
                                            <p:graphicEl>
                                              <a:dgm id="{0BB1BECD-A815-4C30-BD68-A2C07C58600E}"/>
                                            </p:graphicEl>
                                          </p:spTgt>
                                        </p:tgtEl>
                                        <p:attrNameLst>
                                          <p:attrName>style.color</p:attrName>
                                        </p:attrNameLst>
                                      </p:cBhvr>
                                      <p:by>
                                        <p:hsl h="0" s="-12549" l="-25098"/>
                                      </p:by>
                                    </p:animClr>
                                    <p:animClr clrSpc="hsl" dir="cw">
                                      <p:cBhvr>
                                        <p:cTn id="37" dur="500" fill="hold"/>
                                        <p:tgtEl>
                                          <p:spTgt spid="15">
                                            <p:graphicEl>
                                              <a:dgm id="{0BB1BECD-A815-4C30-BD68-A2C07C58600E}"/>
                                            </p:graphicEl>
                                          </p:spTgt>
                                        </p:tgtEl>
                                        <p:attrNameLst>
                                          <p:attrName>fillcolor</p:attrName>
                                        </p:attrNameLst>
                                      </p:cBhvr>
                                      <p:by>
                                        <p:hsl h="0" s="-12549" l="-25098"/>
                                      </p:by>
                                    </p:animClr>
                                    <p:animClr clrSpc="hsl" dir="cw">
                                      <p:cBhvr>
                                        <p:cTn id="38" dur="500" fill="hold"/>
                                        <p:tgtEl>
                                          <p:spTgt spid="15">
                                            <p:graphicEl>
                                              <a:dgm id="{0BB1BECD-A815-4C30-BD68-A2C07C58600E}"/>
                                            </p:graphicEl>
                                          </p:spTgt>
                                        </p:tgtEl>
                                        <p:attrNameLst>
                                          <p:attrName>stroke.color</p:attrName>
                                        </p:attrNameLst>
                                      </p:cBhvr>
                                      <p:by>
                                        <p:hsl h="0" s="-12549" l="-25098"/>
                                      </p:by>
                                    </p:animClr>
                                    <p:set>
                                      <p:cBhvr>
                                        <p:cTn id="39" dur="500" fill="hold"/>
                                        <p:tgtEl>
                                          <p:spTgt spid="15">
                                            <p:graphicEl>
                                              <a:dgm id="{0BB1BECD-A815-4C30-BD68-A2C07C58600E}"/>
                                            </p:graphicEl>
                                          </p:spTgt>
                                        </p:tgtEl>
                                        <p:attrNameLst>
                                          <p:attrName>fill.type</p:attrName>
                                        </p:attrNameLst>
                                      </p:cBhvr>
                                      <p:to>
                                        <p:strVal val="solid"/>
                                      </p:to>
                                    </p:set>
                                  </p:childTnLst>
                                </p:cTn>
                              </p:par>
                            </p:childTnLst>
                          </p:cTn>
                        </p:par>
                        <p:par>
                          <p:cTn id="40" fill="hold">
                            <p:stCondLst>
                              <p:cond delay="3000"/>
                            </p:stCondLst>
                            <p:childTnLst>
                              <p:par>
                                <p:cTn id="41" presetID="24" presetClass="emph" presetSubtype="0" fill="hold" grpId="0" nodeType="afterEffect">
                                  <p:stCondLst>
                                    <p:cond delay="0"/>
                                  </p:stCondLst>
                                  <p:childTnLst>
                                    <p:animClr clrSpc="hsl" dir="cw">
                                      <p:cBhvr override="childStyle">
                                        <p:cTn id="42" dur="500" fill="hold"/>
                                        <p:tgtEl>
                                          <p:spTgt spid="15">
                                            <p:graphicEl>
                                              <a:dgm id="{5E0B16E2-9FEA-4B6B-9FD0-65C19BEF0E96}"/>
                                            </p:graphicEl>
                                          </p:spTgt>
                                        </p:tgtEl>
                                        <p:attrNameLst>
                                          <p:attrName>style.color</p:attrName>
                                        </p:attrNameLst>
                                      </p:cBhvr>
                                      <p:by>
                                        <p:hsl h="0" s="-12549" l="-25098"/>
                                      </p:by>
                                    </p:animClr>
                                    <p:animClr clrSpc="hsl" dir="cw">
                                      <p:cBhvr>
                                        <p:cTn id="43" dur="500" fill="hold"/>
                                        <p:tgtEl>
                                          <p:spTgt spid="15">
                                            <p:graphicEl>
                                              <a:dgm id="{5E0B16E2-9FEA-4B6B-9FD0-65C19BEF0E96}"/>
                                            </p:graphicEl>
                                          </p:spTgt>
                                        </p:tgtEl>
                                        <p:attrNameLst>
                                          <p:attrName>fillcolor</p:attrName>
                                        </p:attrNameLst>
                                      </p:cBhvr>
                                      <p:by>
                                        <p:hsl h="0" s="-12549" l="-25098"/>
                                      </p:by>
                                    </p:animClr>
                                    <p:animClr clrSpc="hsl" dir="cw">
                                      <p:cBhvr>
                                        <p:cTn id="44" dur="500" fill="hold"/>
                                        <p:tgtEl>
                                          <p:spTgt spid="15">
                                            <p:graphicEl>
                                              <a:dgm id="{5E0B16E2-9FEA-4B6B-9FD0-65C19BEF0E96}"/>
                                            </p:graphicEl>
                                          </p:spTgt>
                                        </p:tgtEl>
                                        <p:attrNameLst>
                                          <p:attrName>stroke.color</p:attrName>
                                        </p:attrNameLst>
                                      </p:cBhvr>
                                      <p:by>
                                        <p:hsl h="0" s="-12549" l="-25098"/>
                                      </p:by>
                                    </p:animClr>
                                    <p:set>
                                      <p:cBhvr>
                                        <p:cTn id="45" dur="500" fill="hold"/>
                                        <p:tgtEl>
                                          <p:spTgt spid="15">
                                            <p:graphicEl>
                                              <a:dgm id="{5E0B16E2-9FEA-4B6B-9FD0-65C19BEF0E96}"/>
                                            </p:graphicEl>
                                          </p:spTgt>
                                        </p:tgtEl>
                                        <p:attrNameLst>
                                          <p:attrName>fill.type</p:attrName>
                                        </p:attrNameLst>
                                      </p:cBhvr>
                                      <p:to>
                                        <p:strVal val="solid"/>
                                      </p:to>
                                    </p:set>
                                  </p:childTnLst>
                                </p:cTn>
                              </p:par>
                            </p:childTnLst>
                          </p:cTn>
                        </p:par>
                        <p:par>
                          <p:cTn id="46" fill="hold">
                            <p:stCondLst>
                              <p:cond delay="3500"/>
                            </p:stCondLst>
                            <p:childTnLst>
                              <p:par>
                                <p:cTn id="47" presetID="24" presetClass="emph" presetSubtype="0" fill="hold" grpId="0" nodeType="afterEffect">
                                  <p:stCondLst>
                                    <p:cond delay="0"/>
                                  </p:stCondLst>
                                  <p:childTnLst>
                                    <p:animClr clrSpc="hsl" dir="cw">
                                      <p:cBhvr override="childStyle">
                                        <p:cTn id="48" dur="500" fill="hold"/>
                                        <p:tgtEl>
                                          <p:spTgt spid="15">
                                            <p:graphicEl>
                                              <a:dgm id="{26D9A0C7-07A6-43DC-A49F-F71C07364631}"/>
                                            </p:graphicEl>
                                          </p:spTgt>
                                        </p:tgtEl>
                                        <p:attrNameLst>
                                          <p:attrName>style.color</p:attrName>
                                        </p:attrNameLst>
                                      </p:cBhvr>
                                      <p:by>
                                        <p:hsl h="0" s="-12549" l="-25098"/>
                                      </p:by>
                                    </p:animClr>
                                    <p:animClr clrSpc="hsl" dir="cw">
                                      <p:cBhvr>
                                        <p:cTn id="49" dur="500" fill="hold"/>
                                        <p:tgtEl>
                                          <p:spTgt spid="15">
                                            <p:graphicEl>
                                              <a:dgm id="{26D9A0C7-07A6-43DC-A49F-F71C07364631}"/>
                                            </p:graphicEl>
                                          </p:spTgt>
                                        </p:tgtEl>
                                        <p:attrNameLst>
                                          <p:attrName>fillcolor</p:attrName>
                                        </p:attrNameLst>
                                      </p:cBhvr>
                                      <p:by>
                                        <p:hsl h="0" s="-12549" l="-25098"/>
                                      </p:by>
                                    </p:animClr>
                                    <p:animClr clrSpc="hsl" dir="cw">
                                      <p:cBhvr>
                                        <p:cTn id="50" dur="500" fill="hold"/>
                                        <p:tgtEl>
                                          <p:spTgt spid="15">
                                            <p:graphicEl>
                                              <a:dgm id="{26D9A0C7-07A6-43DC-A49F-F71C07364631}"/>
                                            </p:graphicEl>
                                          </p:spTgt>
                                        </p:tgtEl>
                                        <p:attrNameLst>
                                          <p:attrName>stroke.color</p:attrName>
                                        </p:attrNameLst>
                                      </p:cBhvr>
                                      <p:by>
                                        <p:hsl h="0" s="-12549" l="-25098"/>
                                      </p:by>
                                    </p:animClr>
                                    <p:set>
                                      <p:cBhvr>
                                        <p:cTn id="51" dur="500" fill="hold"/>
                                        <p:tgtEl>
                                          <p:spTgt spid="15">
                                            <p:graphicEl>
                                              <a:dgm id="{26D9A0C7-07A6-43DC-A49F-F71C07364631}"/>
                                            </p:graphicEl>
                                          </p:spTgt>
                                        </p:tgtEl>
                                        <p:attrNameLst>
                                          <p:attrName>fill.type</p:attrName>
                                        </p:attrNameLst>
                                      </p:cBhvr>
                                      <p:to>
                                        <p:strVal val="solid"/>
                                      </p:to>
                                    </p:set>
                                  </p:childTnLst>
                                </p:cTn>
                              </p:par>
                            </p:childTnLst>
                          </p:cTn>
                        </p:par>
                        <p:par>
                          <p:cTn id="52" fill="hold">
                            <p:stCondLst>
                              <p:cond delay="4000"/>
                            </p:stCondLst>
                            <p:childTnLst>
                              <p:par>
                                <p:cTn id="53" presetID="24" presetClass="emph" presetSubtype="0" fill="hold" grpId="0" nodeType="afterEffect">
                                  <p:stCondLst>
                                    <p:cond delay="0"/>
                                  </p:stCondLst>
                                  <p:childTnLst>
                                    <p:animClr clrSpc="hsl" dir="cw">
                                      <p:cBhvr override="childStyle">
                                        <p:cTn id="54" dur="500" fill="hold"/>
                                        <p:tgtEl>
                                          <p:spTgt spid="15">
                                            <p:graphicEl>
                                              <a:dgm id="{1157E68B-D185-4048-AA69-FC94F0EDA157}"/>
                                            </p:graphicEl>
                                          </p:spTgt>
                                        </p:tgtEl>
                                        <p:attrNameLst>
                                          <p:attrName>style.color</p:attrName>
                                        </p:attrNameLst>
                                      </p:cBhvr>
                                      <p:by>
                                        <p:hsl h="0" s="-12549" l="-25098"/>
                                      </p:by>
                                    </p:animClr>
                                    <p:animClr clrSpc="hsl" dir="cw">
                                      <p:cBhvr>
                                        <p:cTn id="55" dur="500" fill="hold"/>
                                        <p:tgtEl>
                                          <p:spTgt spid="15">
                                            <p:graphicEl>
                                              <a:dgm id="{1157E68B-D185-4048-AA69-FC94F0EDA157}"/>
                                            </p:graphicEl>
                                          </p:spTgt>
                                        </p:tgtEl>
                                        <p:attrNameLst>
                                          <p:attrName>fillcolor</p:attrName>
                                        </p:attrNameLst>
                                      </p:cBhvr>
                                      <p:by>
                                        <p:hsl h="0" s="-12549" l="-25098"/>
                                      </p:by>
                                    </p:animClr>
                                    <p:animClr clrSpc="hsl" dir="cw">
                                      <p:cBhvr>
                                        <p:cTn id="56" dur="500" fill="hold"/>
                                        <p:tgtEl>
                                          <p:spTgt spid="15">
                                            <p:graphicEl>
                                              <a:dgm id="{1157E68B-D185-4048-AA69-FC94F0EDA157}"/>
                                            </p:graphicEl>
                                          </p:spTgt>
                                        </p:tgtEl>
                                        <p:attrNameLst>
                                          <p:attrName>stroke.color</p:attrName>
                                        </p:attrNameLst>
                                      </p:cBhvr>
                                      <p:by>
                                        <p:hsl h="0" s="-12549" l="-25098"/>
                                      </p:by>
                                    </p:animClr>
                                    <p:set>
                                      <p:cBhvr>
                                        <p:cTn id="57" dur="500" fill="hold"/>
                                        <p:tgtEl>
                                          <p:spTgt spid="15">
                                            <p:graphicEl>
                                              <a:dgm id="{1157E68B-D185-4048-AA69-FC94F0EDA157}"/>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7772400" y="0"/>
            <a:ext cx="0" cy="6781800"/>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flipH="1">
            <a:off x="0" y="6172200"/>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29" name="Oval 28">
            <a:hlinkClick r:id="" action="ppaction://hlinkshowjump?jump=previousslide"/>
          </p:cNvPr>
          <p:cNvSpPr/>
          <p:nvPr/>
        </p:nvSpPr>
        <p:spPr>
          <a:xfrm>
            <a:off x="5715000" y="6219825"/>
            <a:ext cx="1905000" cy="609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b="1" spc="50" dirty="0" smtClean="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rPr>
              <a:t>السابق</a:t>
            </a:r>
            <a:endParaRPr lang="en-US"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endParaRPr>
          </a:p>
        </p:txBody>
      </p:sp>
      <p:sp>
        <p:nvSpPr>
          <p:cNvPr id="31" name="Oval 30">
            <a:hlinkClick r:id="" action="ppaction://hlinkshowjump?jump=nextslide"/>
          </p:cNvPr>
          <p:cNvSpPr/>
          <p:nvPr/>
        </p:nvSpPr>
        <p:spPr>
          <a:xfrm>
            <a:off x="0" y="6219825"/>
            <a:ext cx="1905000" cy="609600"/>
          </a:xfrm>
          <a:prstGeom prst="ellipse">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rPr>
              <a:t>التالي</a:t>
            </a:r>
            <a:endParaRPr lang="en-US"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endParaRP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1925" y="104776"/>
            <a:ext cx="1309328" cy="1876425"/>
          </a:xfrm>
          <a:prstGeom prst="rect">
            <a:avLst/>
          </a:prstGeom>
        </p:spPr>
      </p:pic>
      <p:sp>
        <p:nvSpPr>
          <p:cNvPr id="34" name="Flowchart: Preparation 33"/>
          <p:cNvSpPr/>
          <p:nvPr/>
        </p:nvSpPr>
        <p:spPr>
          <a:xfrm>
            <a:off x="8001000" y="6324600"/>
            <a:ext cx="990600" cy="381000"/>
          </a:xfrm>
          <a:prstGeom prst="flowChartPreparation">
            <a:avLst/>
          </a:prstGeom>
        </p:spPr>
        <p:style>
          <a:lnRef idx="0">
            <a:schemeClr val="dk1"/>
          </a:lnRef>
          <a:fillRef idx="3">
            <a:schemeClr val="dk1"/>
          </a:fillRef>
          <a:effectRef idx="3">
            <a:schemeClr val="dk1"/>
          </a:effectRef>
          <a:fontRef idx="minor">
            <a:schemeClr val="lt1"/>
          </a:fontRef>
        </p:style>
        <p:txBody>
          <a:bodyPr rtlCol="0" anchor="ctr"/>
          <a:lstStyle/>
          <a:p>
            <a:pPr algn="ctr"/>
            <a:r>
              <a:rPr lang="ar-EG" sz="1600" dirty="0" smtClean="0">
                <a:solidFill>
                  <a:prstClr val="white"/>
                </a:solidFill>
              </a:rPr>
              <a:t>خروج</a:t>
            </a:r>
            <a:endParaRPr lang="en-US" sz="1600" dirty="0">
              <a:solidFill>
                <a:prstClr val="white"/>
              </a:solidFill>
            </a:endParaRPr>
          </a:p>
        </p:txBody>
      </p:sp>
      <p:graphicFrame>
        <p:nvGraphicFramePr>
          <p:cNvPr id="18" name="Diagram 17"/>
          <p:cNvGraphicFramePr/>
          <p:nvPr>
            <p:extLst>
              <p:ext uri="{D42A27DB-BD31-4B8C-83A1-F6EECF244321}">
                <p14:modId xmlns:p14="http://schemas.microsoft.com/office/powerpoint/2010/main" val="485074589"/>
              </p:ext>
            </p:extLst>
          </p:nvPr>
        </p:nvGraphicFramePr>
        <p:xfrm>
          <a:off x="0" y="104774"/>
          <a:ext cx="7696200" cy="6067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Flowchart: Alternate Process 18">
            <a:hlinkClick r:id="rId8" action="ppaction://hlinksldjump"/>
          </p:cNvPr>
          <p:cNvSpPr/>
          <p:nvPr/>
        </p:nvSpPr>
        <p:spPr>
          <a:xfrm>
            <a:off x="7781925" y="2209801"/>
            <a:ext cx="1371600" cy="428625"/>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b="1" spc="50" dirty="0" smtClean="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rPr>
              <a:t>التقديم</a:t>
            </a:r>
            <a:endParaRPr lang="en-US"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endParaRPr>
          </a:p>
        </p:txBody>
      </p:sp>
      <p:sp>
        <p:nvSpPr>
          <p:cNvPr id="37" name="Oval 36">
            <a:hlinkClick r:id="rId9" action="ppaction://hlinksldjump"/>
          </p:cNvPr>
          <p:cNvSpPr/>
          <p:nvPr/>
        </p:nvSpPr>
        <p:spPr>
          <a:xfrm>
            <a:off x="2838451" y="6219825"/>
            <a:ext cx="1905000" cy="609600"/>
          </a:xfrm>
          <a:prstGeom prst="ellipse">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rPr>
              <a:t>الرئيسية</a:t>
            </a:r>
            <a:endParaRPr lang="en-US"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endParaRPr>
          </a:p>
        </p:txBody>
      </p:sp>
      <p:pic>
        <p:nvPicPr>
          <p:cNvPr id="16" name="Picture 8" descr="D:\اعداد\الجميع سابقا\احمد عيد\هيثم\صور\.facebook_147079301704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81925" y="2895600"/>
            <a:ext cx="1309328" cy="15989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72401" y="4724401"/>
            <a:ext cx="1318855" cy="128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1371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afterEffect">
                                  <p:stCondLst>
                                    <p:cond delay="0"/>
                                  </p:stCondLst>
                                  <p:childTnLst>
                                    <p:animClr clrSpc="rgb" dir="cw">
                                      <p:cBhvr override="childStyle">
                                        <p:cTn id="6" dur="500" fill="hold"/>
                                        <p:tgtEl>
                                          <p:spTgt spid="18">
                                            <p:graphicEl>
                                              <a:dgm id="{A1F7908E-D0DA-48C0-ADD0-77B4765B94F6}"/>
                                            </p:graphicEl>
                                          </p:spTgt>
                                        </p:tgtEl>
                                        <p:attrNameLst>
                                          <p:attrName>style.color</p:attrName>
                                        </p:attrNameLst>
                                      </p:cBhvr>
                                      <p:to>
                                        <a:schemeClr val="accent2"/>
                                      </p:to>
                                    </p:animClr>
                                    <p:animClr clrSpc="rgb" dir="cw">
                                      <p:cBhvr>
                                        <p:cTn id="7" dur="500" fill="hold"/>
                                        <p:tgtEl>
                                          <p:spTgt spid="18">
                                            <p:graphicEl>
                                              <a:dgm id="{A1F7908E-D0DA-48C0-ADD0-77B4765B94F6}"/>
                                            </p:graphicEl>
                                          </p:spTgt>
                                        </p:tgtEl>
                                        <p:attrNameLst>
                                          <p:attrName>fillcolor</p:attrName>
                                        </p:attrNameLst>
                                      </p:cBhvr>
                                      <p:to>
                                        <a:schemeClr val="accent2"/>
                                      </p:to>
                                    </p:animClr>
                                    <p:set>
                                      <p:cBhvr>
                                        <p:cTn id="8" dur="500" fill="hold"/>
                                        <p:tgtEl>
                                          <p:spTgt spid="18">
                                            <p:graphicEl>
                                              <a:dgm id="{A1F7908E-D0DA-48C0-ADD0-77B4765B94F6}"/>
                                            </p:graphicEl>
                                          </p:spTgt>
                                        </p:tgtEl>
                                        <p:attrNameLst>
                                          <p:attrName>fill.type</p:attrName>
                                        </p:attrNameLst>
                                      </p:cBhvr>
                                      <p:to>
                                        <p:strVal val="solid"/>
                                      </p:to>
                                    </p:set>
                                    <p:set>
                                      <p:cBhvr>
                                        <p:cTn id="9" dur="500" fill="hold"/>
                                        <p:tgtEl>
                                          <p:spTgt spid="18">
                                            <p:graphicEl>
                                              <a:dgm id="{A1F7908E-D0DA-48C0-ADD0-77B4765B94F6}"/>
                                            </p:graphicEl>
                                          </p:spTgt>
                                        </p:tgtEl>
                                        <p:attrNameLst>
                                          <p:attrName>fill.on</p:attrName>
                                        </p:attrNameLst>
                                      </p:cBhvr>
                                      <p:to>
                                        <p:strVal val="true"/>
                                      </p:to>
                                    </p:set>
                                  </p:childTnLst>
                                </p:cTn>
                              </p:par>
                            </p:childTnLst>
                          </p:cTn>
                        </p:par>
                        <p:par>
                          <p:cTn id="10" fill="hold">
                            <p:stCondLst>
                              <p:cond delay="500"/>
                            </p:stCondLst>
                            <p:childTnLst>
                              <p:par>
                                <p:cTn id="11" presetID="19" presetClass="emph" presetSubtype="0" fill="hold" grpId="0" nodeType="afterEffect">
                                  <p:stCondLst>
                                    <p:cond delay="0"/>
                                  </p:stCondLst>
                                  <p:childTnLst>
                                    <p:animClr clrSpc="rgb" dir="cw">
                                      <p:cBhvr override="childStyle">
                                        <p:cTn id="12" dur="500" fill="hold"/>
                                        <p:tgtEl>
                                          <p:spTgt spid="18">
                                            <p:graphicEl>
                                              <a:dgm id="{8159854F-26D1-4F68-A2FF-7BC61BEAD138}"/>
                                            </p:graphicEl>
                                          </p:spTgt>
                                        </p:tgtEl>
                                        <p:attrNameLst>
                                          <p:attrName>style.color</p:attrName>
                                        </p:attrNameLst>
                                      </p:cBhvr>
                                      <p:to>
                                        <a:schemeClr val="accent2"/>
                                      </p:to>
                                    </p:animClr>
                                    <p:animClr clrSpc="rgb" dir="cw">
                                      <p:cBhvr>
                                        <p:cTn id="13" dur="500" fill="hold"/>
                                        <p:tgtEl>
                                          <p:spTgt spid="18">
                                            <p:graphicEl>
                                              <a:dgm id="{8159854F-26D1-4F68-A2FF-7BC61BEAD138}"/>
                                            </p:graphicEl>
                                          </p:spTgt>
                                        </p:tgtEl>
                                        <p:attrNameLst>
                                          <p:attrName>fillcolor</p:attrName>
                                        </p:attrNameLst>
                                      </p:cBhvr>
                                      <p:to>
                                        <a:schemeClr val="accent2"/>
                                      </p:to>
                                    </p:animClr>
                                    <p:set>
                                      <p:cBhvr>
                                        <p:cTn id="14" dur="500" fill="hold"/>
                                        <p:tgtEl>
                                          <p:spTgt spid="18">
                                            <p:graphicEl>
                                              <a:dgm id="{8159854F-26D1-4F68-A2FF-7BC61BEAD138}"/>
                                            </p:graphicEl>
                                          </p:spTgt>
                                        </p:tgtEl>
                                        <p:attrNameLst>
                                          <p:attrName>fill.type</p:attrName>
                                        </p:attrNameLst>
                                      </p:cBhvr>
                                      <p:to>
                                        <p:strVal val="solid"/>
                                      </p:to>
                                    </p:set>
                                    <p:set>
                                      <p:cBhvr>
                                        <p:cTn id="15" dur="500" fill="hold"/>
                                        <p:tgtEl>
                                          <p:spTgt spid="18">
                                            <p:graphicEl>
                                              <a:dgm id="{8159854F-26D1-4F68-A2FF-7BC61BEAD138}"/>
                                            </p:graphicEl>
                                          </p:spTgt>
                                        </p:tgtEl>
                                        <p:attrNameLst>
                                          <p:attrName>fill.on</p:attrName>
                                        </p:attrNameLst>
                                      </p:cBhvr>
                                      <p:to>
                                        <p:strVal val="true"/>
                                      </p:to>
                                    </p:set>
                                  </p:childTnLst>
                                </p:cTn>
                              </p:par>
                            </p:childTnLst>
                          </p:cTn>
                        </p:par>
                        <p:par>
                          <p:cTn id="16" fill="hold">
                            <p:stCondLst>
                              <p:cond delay="1000"/>
                            </p:stCondLst>
                            <p:childTnLst>
                              <p:par>
                                <p:cTn id="17" presetID="19" presetClass="emph" presetSubtype="0" fill="hold" grpId="0" nodeType="afterEffect">
                                  <p:stCondLst>
                                    <p:cond delay="0"/>
                                  </p:stCondLst>
                                  <p:childTnLst>
                                    <p:animClr clrSpc="rgb" dir="cw">
                                      <p:cBhvr override="childStyle">
                                        <p:cTn id="18" dur="500" fill="hold"/>
                                        <p:tgtEl>
                                          <p:spTgt spid="18">
                                            <p:graphicEl>
                                              <a:dgm id="{9FFF18D6-4207-4334-90A0-25122B79E4AE}"/>
                                            </p:graphicEl>
                                          </p:spTgt>
                                        </p:tgtEl>
                                        <p:attrNameLst>
                                          <p:attrName>style.color</p:attrName>
                                        </p:attrNameLst>
                                      </p:cBhvr>
                                      <p:to>
                                        <a:schemeClr val="accent2"/>
                                      </p:to>
                                    </p:animClr>
                                    <p:animClr clrSpc="rgb" dir="cw">
                                      <p:cBhvr>
                                        <p:cTn id="19" dur="500" fill="hold"/>
                                        <p:tgtEl>
                                          <p:spTgt spid="18">
                                            <p:graphicEl>
                                              <a:dgm id="{9FFF18D6-4207-4334-90A0-25122B79E4AE}"/>
                                            </p:graphicEl>
                                          </p:spTgt>
                                        </p:tgtEl>
                                        <p:attrNameLst>
                                          <p:attrName>fillcolor</p:attrName>
                                        </p:attrNameLst>
                                      </p:cBhvr>
                                      <p:to>
                                        <a:schemeClr val="accent2"/>
                                      </p:to>
                                    </p:animClr>
                                    <p:set>
                                      <p:cBhvr>
                                        <p:cTn id="20" dur="500" fill="hold"/>
                                        <p:tgtEl>
                                          <p:spTgt spid="18">
                                            <p:graphicEl>
                                              <a:dgm id="{9FFF18D6-4207-4334-90A0-25122B79E4AE}"/>
                                            </p:graphicEl>
                                          </p:spTgt>
                                        </p:tgtEl>
                                        <p:attrNameLst>
                                          <p:attrName>fill.type</p:attrName>
                                        </p:attrNameLst>
                                      </p:cBhvr>
                                      <p:to>
                                        <p:strVal val="solid"/>
                                      </p:to>
                                    </p:set>
                                    <p:set>
                                      <p:cBhvr>
                                        <p:cTn id="21" dur="500" fill="hold"/>
                                        <p:tgtEl>
                                          <p:spTgt spid="18">
                                            <p:graphicEl>
                                              <a:dgm id="{9FFF18D6-4207-4334-90A0-25122B79E4AE}"/>
                                            </p:graphicEl>
                                          </p:spTgt>
                                        </p:tgtEl>
                                        <p:attrNameLst>
                                          <p:attrName>fill.on</p:attrName>
                                        </p:attrNameLst>
                                      </p:cBhvr>
                                      <p:to>
                                        <p:strVal val="true"/>
                                      </p:to>
                                    </p:set>
                                  </p:childTnLst>
                                </p:cTn>
                              </p:par>
                            </p:childTnLst>
                          </p:cTn>
                        </p:par>
                        <p:par>
                          <p:cTn id="22" fill="hold">
                            <p:stCondLst>
                              <p:cond delay="1500"/>
                            </p:stCondLst>
                            <p:childTnLst>
                              <p:par>
                                <p:cTn id="23" presetID="19" presetClass="emph" presetSubtype="0" fill="hold" grpId="0" nodeType="afterEffect">
                                  <p:stCondLst>
                                    <p:cond delay="0"/>
                                  </p:stCondLst>
                                  <p:childTnLst>
                                    <p:animClr clrSpc="rgb" dir="cw">
                                      <p:cBhvr override="childStyle">
                                        <p:cTn id="24" dur="500" fill="hold"/>
                                        <p:tgtEl>
                                          <p:spTgt spid="18">
                                            <p:graphicEl>
                                              <a:dgm id="{ED43E2B5-7A34-40D1-89A1-FBFB3456875D}"/>
                                            </p:graphicEl>
                                          </p:spTgt>
                                        </p:tgtEl>
                                        <p:attrNameLst>
                                          <p:attrName>style.color</p:attrName>
                                        </p:attrNameLst>
                                      </p:cBhvr>
                                      <p:to>
                                        <a:schemeClr val="accent2"/>
                                      </p:to>
                                    </p:animClr>
                                    <p:animClr clrSpc="rgb" dir="cw">
                                      <p:cBhvr>
                                        <p:cTn id="25" dur="500" fill="hold"/>
                                        <p:tgtEl>
                                          <p:spTgt spid="18">
                                            <p:graphicEl>
                                              <a:dgm id="{ED43E2B5-7A34-40D1-89A1-FBFB3456875D}"/>
                                            </p:graphicEl>
                                          </p:spTgt>
                                        </p:tgtEl>
                                        <p:attrNameLst>
                                          <p:attrName>fillcolor</p:attrName>
                                        </p:attrNameLst>
                                      </p:cBhvr>
                                      <p:to>
                                        <a:schemeClr val="accent2"/>
                                      </p:to>
                                    </p:animClr>
                                    <p:set>
                                      <p:cBhvr>
                                        <p:cTn id="26" dur="500" fill="hold"/>
                                        <p:tgtEl>
                                          <p:spTgt spid="18">
                                            <p:graphicEl>
                                              <a:dgm id="{ED43E2B5-7A34-40D1-89A1-FBFB3456875D}"/>
                                            </p:graphicEl>
                                          </p:spTgt>
                                        </p:tgtEl>
                                        <p:attrNameLst>
                                          <p:attrName>fill.type</p:attrName>
                                        </p:attrNameLst>
                                      </p:cBhvr>
                                      <p:to>
                                        <p:strVal val="solid"/>
                                      </p:to>
                                    </p:set>
                                    <p:set>
                                      <p:cBhvr>
                                        <p:cTn id="27" dur="500" fill="hold"/>
                                        <p:tgtEl>
                                          <p:spTgt spid="18">
                                            <p:graphicEl>
                                              <a:dgm id="{ED43E2B5-7A34-40D1-89A1-FBFB3456875D}"/>
                                            </p:graphicEl>
                                          </p:spTgt>
                                        </p:tgtEl>
                                        <p:attrNameLst>
                                          <p:attrName>fill.on</p:attrName>
                                        </p:attrNameLst>
                                      </p:cBhvr>
                                      <p:to>
                                        <p:strVal val="true"/>
                                      </p:to>
                                    </p:set>
                                  </p:childTnLst>
                                </p:cTn>
                              </p:par>
                            </p:childTnLst>
                          </p:cTn>
                        </p:par>
                        <p:par>
                          <p:cTn id="28" fill="hold">
                            <p:stCondLst>
                              <p:cond delay="2000"/>
                            </p:stCondLst>
                            <p:childTnLst>
                              <p:par>
                                <p:cTn id="29" presetID="19" presetClass="emph" presetSubtype="0" fill="hold" grpId="0" nodeType="afterEffect">
                                  <p:stCondLst>
                                    <p:cond delay="0"/>
                                  </p:stCondLst>
                                  <p:childTnLst>
                                    <p:animClr clrSpc="rgb" dir="cw">
                                      <p:cBhvr override="childStyle">
                                        <p:cTn id="30" dur="500" fill="hold"/>
                                        <p:tgtEl>
                                          <p:spTgt spid="18">
                                            <p:graphicEl>
                                              <a:dgm id="{B07BEE1A-AE7D-4C31-B2F5-FD118B75E30C}"/>
                                            </p:graphicEl>
                                          </p:spTgt>
                                        </p:tgtEl>
                                        <p:attrNameLst>
                                          <p:attrName>style.color</p:attrName>
                                        </p:attrNameLst>
                                      </p:cBhvr>
                                      <p:to>
                                        <a:schemeClr val="accent2"/>
                                      </p:to>
                                    </p:animClr>
                                    <p:animClr clrSpc="rgb" dir="cw">
                                      <p:cBhvr>
                                        <p:cTn id="31" dur="500" fill="hold"/>
                                        <p:tgtEl>
                                          <p:spTgt spid="18">
                                            <p:graphicEl>
                                              <a:dgm id="{B07BEE1A-AE7D-4C31-B2F5-FD118B75E30C}"/>
                                            </p:graphicEl>
                                          </p:spTgt>
                                        </p:tgtEl>
                                        <p:attrNameLst>
                                          <p:attrName>fillcolor</p:attrName>
                                        </p:attrNameLst>
                                      </p:cBhvr>
                                      <p:to>
                                        <a:schemeClr val="accent2"/>
                                      </p:to>
                                    </p:animClr>
                                    <p:set>
                                      <p:cBhvr>
                                        <p:cTn id="32" dur="500" fill="hold"/>
                                        <p:tgtEl>
                                          <p:spTgt spid="18">
                                            <p:graphicEl>
                                              <a:dgm id="{B07BEE1A-AE7D-4C31-B2F5-FD118B75E30C}"/>
                                            </p:graphicEl>
                                          </p:spTgt>
                                        </p:tgtEl>
                                        <p:attrNameLst>
                                          <p:attrName>fill.type</p:attrName>
                                        </p:attrNameLst>
                                      </p:cBhvr>
                                      <p:to>
                                        <p:strVal val="solid"/>
                                      </p:to>
                                    </p:set>
                                    <p:set>
                                      <p:cBhvr>
                                        <p:cTn id="33" dur="500" fill="hold"/>
                                        <p:tgtEl>
                                          <p:spTgt spid="18">
                                            <p:graphicEl>
                                              <a:dgm id="{B07BEE1A-AE7D-4C31-B2F5-FD118B75E30C}"/>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2928" y="1"/>
            <a:ext cx="4329545" cy="800219"/>
          </a:xfrm>
          <a:prstGeom prst="rect">
            <a:avLst/>
          </a:prstGeom>
          <a:noFill/>
        </p:spPr>
        <p:txBody>
          <a:bodyPr wrap="square" rtlCol="0">
            <a:spAutoFit/>
          </a:bodyPr>
          <a:lstStyle/>
          <a:p>
            <a:pPr algn="ctr" rtl="1"/>
            <a:r>
              <a:rPr lang="ar-SA" sz="2800" b="1" dirty="0">
                <a:solidFill>
                  <a:prstClr val="white"/>
                </a:solidFill>
              </a:rPr>
              <a:t>الخرائط الذهنيه </a:t>
            </a:r>
            <a:r>
              <a:rPr lang="en-US" sz="2800" b="1" dirty="0">
                <a:solidFill>
                  <a:prstClr val="white"/>
                </a:solidFill>
              </a:rPr>
              <a:t>Mind </a:t>
            </a:r>
            <a:r>
              <a:rPr lang="en-US" sz="2800" b="1" dirty="0" smtClean="0">
                <a:solidFill>
                  <a:prstClr val="white"/>
                </a:solidFill>
              </a:rPr>
              <a:t>Map </a:t>
            </a:r>
            <a:endParaRPr lang="en-US" sz="2800" dirty="0">
              <a:solidFill>
                <a:prstClr val="white"/>
              </a:solidFill>
            </a:endParaRPr>
          </a:p>
          <a:p>
            <a:pPr algn="r" rtl="1"/>
            <a:endParaRPr lang="en-US" dirty="0">
              <a:solidFill>
                <a:srgbClr val="600000"/>
              </a:solidFill>
            </a:endParaRPr>
          </a:p>
        </p:txBody>
      </p:sp>
      <p:sp>
        <p:nvSpPr>
          <p:cNvPr id="3" name="TextBox 2"/>
          <p:cNvSpPr txBox="1"/>
          <p:nvPr/>
        </p:nvSpPr>
        <p:spPr>
          <a:xfrm>
            <a:off x="-85725" y="609600"/>
            <a:ext cx="9229725" cy="2308324"/>
          </a:xfrm>
          <a:prstGeom prst="rect">
            <a:avLst/>
          </a:prstGeom>
          <a:noFill/>
        </p:spPr>
        <p:txBody>
          <a:bodyPr wrap="square" rtlCol="0">
            <a:spAutoFit/>
          </a:bodyPr>
          <a:lstStyle/>
          <a:p>
            <a:pPr algn="r" rtl="1"/>
            <a:r>
              <a:rPr lang="ar-SA" sz="2400" b="1" dirty="0">
                <a:solidFill>
                  <a:prstClr val="white"/>
                </a:solidFill>
              </a:rPr>
              <a:t>الخرائط الذهنيه تعتبر وسيله لبناء التفكير وذلك عن طريق الإعتناء بإختيار المفاهيم الأساسيه والتى تعتبر أساس الخريطه الذهنيه فهى تعمل على مساعده المتعلمين على أن يبحثو فى بنيتهم المعرفيه عن مفاهيم مترابطه لأنها عباره عن رسوم تخطيطيه ثنائيه الأبعاد تحتوى على أشكال وصور توضيحيه تؤكد على العلاقات والأرتباطات بين المفاهيم فى المواقف التعليميه ضمناً لاستمرار وبقاء المفاهيم والمبادئ فى البنيه المعرفيه للاعب.</a:t>
            </a:r>
            <a:endParaRPr lang="en-US" sz="2400" b="1" dirty="0">
              <a:solidFill>
                <a:prstClr val="white"/>
              </a:solidFill>
            </a:endParaRPr>
          </a:p>
          <a:p>
            <a:pPr algn="r" rtl="1"/>
            <a:endParaRPr lang="en-US" sz="2400" b="1" dirty="0">
              <a:solidFill>
                <a:prstClr val="white"/>
              </a:solidFill>
            </a:endParaRPr>
          </a:p>
        </p:txBody>
      </p:sp>
      <p:pic>
        <p:nvPicPr>
          <p:cNvPr id="4" name="mindmap.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57202" y="2895601"/>
            <a:ext cx="8000999" cy="3231573"/>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2865069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p:cTn id="11" dur="512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564</Words>
  <Application>Microsoft Office PowerPoint</Application>
  <PresentationFormat>On-screen Show (4:3)</PresentationFormat>
  <Paragraphs>68</Paragraphs>
  <Slides>12</Slides>
  <Notes>2</Notes>
  <HiddenSlides>0</HiddenSlides>
  <MMClips>1</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Flow</vt: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BMT</dc:creator>
  <cp:lastModifiedBy>BMT</cp:lastModifiedBy>
  <cp:revision>4</cp:revision>
  <dcterms:created xsi:type="dcterms:W3CDTF">2006-08-16T00:00:00Z</dcterms:created>
  <dcterms:modified xsi:type="dcterms:W3CDTF">2020-03-16T20:11:33Z</dcterms:modified>
</cp:coreProperties>
</file>