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8" r:id="rId2"/>
  </p:sldMasterIdLst>
  <p:notesMasterIdLst>
    <p:notesMasterId r:id="rId20"/>
  </p:notesMasterIdLst>
  <p:sldIdLst>
    <p:sldId id="459" r:id="rId3"/>
    <p:sldId id="432" r:id="rId4"/>
    <p:sldId id="462" r:id="rId5"/>
    <p:sldId id="465" r:id="rId6"/>
    <p:sldId id="433" r:id="rId7"/>
    <p:sldId id="434" r:id="rId8"/>
    <p:sldId id="403" r:id="rId9"/>
    <p:sldId id="463" r:id="rId10"/>
    <p:sldId id="466" r:id="rId11"/>
    <p:sldId id="404" r:id="rId12"/>
    <p:sldId id="464" r:id="rId13"/>
    <p:sldId id="435" r:id="rId14"/>
    <p:sldId id="467" r:id="rId15"/>
    <p:sldId id="460" r:id="rId16"/>
    <p:sldId id="461" r:id="rId17"/>
    <p:sldId id="405" r:id="rId18"/>
    <p:sldId id="469" r:id="rId19"/>
  </p:sldIdLst>
  <p:sldSz cx="9144000" cy="6858000" type="screen4x3"/>
  <p:notesSz cx="6858000" cy="9144000"/>
  <p:defaultTextStyle>
    <a:defPPr>
      <a:defRPr lang="en-US"/>
    </a:defPPr>
    <a:lvl1pPr algn="ctr" rtl="0" fontAlgn="base">
      <a:spcBef>
        <a:spcPct val="0"/>
      </a:spcBef>
      <a:spcAft>
        <a:spcPct val="0"/>
      </a:spcAft>
      <a:defRPr sz="4000" b="1" kern="1200">
        <a:solidFill>
          <a:srgbClr val="FFFF00"/>
        </a:solidFill>
        <a:latin typeface="Tahoma" pitchFamily="34" charset="0"/>
        <a:ea typeface="+mn-ea"/>
        <a:cs typeface="Arial" pitchFamily="34" charset="0"/>
      </a:defRPr>
    </a:lvl1pPr>
    <a:lvl2pPr marL="457200" algn="ctr" rtl="0" fontAlgn="base">
      <a:spcBef>
        <a:spcPct val="0"/>
      </a:spcBef>
      <a:spcAft>
        <a:spcPct val="0"/>
      </a:spcAft>
      <a:defRPr sz="4000" b="1" kern="1200">
        <a:solidFill>
          <a:srgbClr val="FFFF00"/>
        </a:solidFill>
        <a:latin typeface="Tahoma" pitchFamily="34" charset="0"/>
        <a:ea typeface="+mn-ea"/>
        <a:cs typeface="Arial" pitchFamily="34" charset="0"/>
      </a:defRPr>
    </a:lvl2pPr>
    <a:lvl3pPr marL="914400" algn="ctr" rtl="0" fontAlgn="base">
      <a:spcBef>
        <a:spcPct val="0"/>
      </a:spcBef>
      <a:spcAft>
        <a:spcPct val="0"/>
      </a:spcAft>
      <a:defRPr sz="4000" b="1" kern="1200">
        <a:solidFill>
          <a:srgbClr val="FFFF00"/>
        </a:solidFill>
        <a:latin typeface="Tahoma" pitchFamily="34" charset="0"/>
        <a:ea typeface="+mn-ea"/>
        <a:cs typeface="Arial" pitchFamily="34" charset="0"/>
      </a:defRPr>
    </a:lvl3pPr>
    <a:lvl4pPr marL="1371600" algn="ctr" rtl="0" fontAlgn="base">
      <a:spcBef>
        <a:spcPct val="0"/>
      </a:spcBef>
      <a:spcAft>
        <a:spcPct val="0"/>
      </a:spcAft>
      <a:defRPr sz="4000" b="1" kern="1200">
        <a:solidFill>
          <a:srgbClr val="FFFF00"/>
        </a:solidFill>
        <a:latin typeface="Tahoma" pitchFamily="34" charset="0"/>
        <a:ea typeface="+mn-ea"/>
        <a:cs typeface="Arial" pitchFamily="34" charset="0"/>
      </a:defRPr>
    </a:lvl4pPr>
    <a:lvl5pPr marL="1828800" algn="ctr" rtl="0" fontAlgn="base">
      <a:spcBef>
        <a:spcPct val="0"/>
      </a:spcBef>
      <a:spcAft>
        <a:spcPct val="0"/>
      </a:spcAft>
      <a:defRPr sz="4000" b="1" kern="1200">
        <a:solidFill>
          <a:srgbClr val="FFFF00"/>
        </a:solidFill>
        <a:latin typeface="Tahoma" pitchFamily="34" charset="0"/>
        <a:ea typeface="+mn-ea"/>
        <a:cs typeface="Arial" pitchFamily="34" charset="0"/>
      </a:defRPr>
    </a:lvl5pPr>
    <a:lvl6pPr marL="2286000" algn="r" defTabSz="914400" rtl="1" eaLnBrk="1" latinLnBrk="0" hangingPunct="1">
      <a:defRPr sz="4000" b="1" kern="1200">
        <a:solidFill>
          <a:srgbClr val="FFFF00"/>
        </a:solidFill>
        <a:latin typeface="Tahoma" pitchFamily="34" charset="0"/>
        <a:ea typeface="+mn-ea"/>
        <a:cs typeface="Arial" pitchFamily="34" charset="0"/>
      </a:defRPr>
    </a:lvl6pPr>
    <a:lvl7pPr marL="2743200" algn="r" defTabSz="914400" rtl="1" eaLnBrk="1" latinLnBrk="0" hangingPunct="1">
      <a:defRPr sz="4000" b="1" kern="1200">
        <a:solidFill>
          <a:srgbClr val="FFFF00"/>
        </a:solidFill>
        <a:latin typeface="Tahoma" pitchFamily="34" charset="0"/>
        <a:ea typeface="+mn-ea"/>
        <a:cs typeface="Arial" pitchFamily="34" charset="0"/>
      </a:defRPr>
    </a:lvl7pPr>
    <a:lvl8pPr marL="3200400" algn="r" defTabSz="914400" rtl="1" eaLnBrk="1" latinLnBrk="0" hangingPunct="1">
      <a:defRPr sz="4000" b="1" kern="1200">
        <a:solidFill>
          <a:srgbClr val="FFFF00"/>
        </a:solidFill>
        <a:latin typeface="Tahoma" pitchFamily="34" charset="0"/>
        <a:ea typeface="+mn-ea"/>
        <a:cs typeface="Arial" pitchFamily="34" charset="0"/>
      </a:defRPr>
    </a:lvl8pPr>
    <a:lvl9pPr marL="3657600" algn="r" defTabSz="914400" rtl="1" eaLnBrk="1" latinLnBrk="0" hangingPunct="1">
      <a:defRPr sz="4000" b="1" kern="1200">
        <a:solidFill>
          <a:srgbClr val="FFFF00"/>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0505"/>
    <a:srgbClr val="2D0101"/>
    <a:srgbClr val="FF5050"/>
    <a:srgbClr val="00CC00"/>
    <a:srgbClr val="FFFF00"/>
    <a:srgbClr val="C40404"/>
    <a:srgbClr val="1C82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76" autoAdjust="0"/>
    <p:restoredTop sz="86380" autoAdjust="0"/>
  </p:normalViewPr>
  <p:slideViewPr>
    <p:cSldViewPr>
      <p:cViewPr>
        <p:scale>
          <a:sx n="75" d="100"/>
          <a:sy n="75" d="100"/>
        </p:scale>
        <p:origin x="-119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1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F9FE6A-17ED-448D-8C46-88D864912665}" type="doc">
      <dgm:prSet loTypeId="urn:microsoft.com/office/officeart/2005/8/layout/cycle2" loCatId="cycle" qsTypeId="urn:microsoft.com/office/officeart/2005/8/quickstyle/simple1" qsCatId="simple" csTypeId="urn:microsoft.com/office/officeart/2005/8/colors/accent2_3" csCatId="accent2" phldr="1"/>
      <dgm:spPr/>
      <dgm:t>
        <a:bodyPr/>
        <a:lstStyle/>
        <a:p>
          <a:pPr rtl="1"/>
          <a:endParaRPr lang="ar-EG"/>
        </a:p>
      </dgm:t>
    </dgm:pt>
    <dgm:pt modelId="{E40F5775-27DB-4012-A17A-524C157F0CE2}">
      <dgm:prSet phldrT="[Text]" custT="1"/>
      <dgm:spPr/>
      <dgm:t>
        <a:bodyPr/>
        <a:lstStyle/>
        <a:p>
          <a:pPr rtl="1"/>
          <a:r>
            <a:rPr lang="ar-EG" sz="1600" b="1" dirty="0" smtClean="0">
              <a:solidFill>
                <a:srgbClr val="7030A0"/>
              </a:solidFill>
            </a:rPr>
            <a:t>تحقيق الهدف</a:t>
          </a:r>
          <a:endParaRPr lang="ar-EG" sz="1600" b="1" dirty="0">
            <a:solidFill>
              <a:srgbClr val="7030A0"/>
            </a:solidFill>
          </a:endParaRPr>
        </a:p>
      </dgm:t>
    </dgm:pt>
    <dgm:pt modelId="{762AEDC7-120E-4DAE-B1D6-11F583DC8592}" type="parTrans" cxnId="{8079125A-488B-46B7-9B44-94A200A4E8EE}">
      <dgm:prSet/>
      <dgm:spPr/>
      <dgm:t>
        <a:bodyPr/>
        <a:lstStyle/>
        <a:p>
          <a:pPr rtl="1"/>
          <a:endParaRPr lang="ar-EG"/>
        </a:p>
      </dgm:t>
    </dgm:pt>
    <dgm:pt modelId="{796FB52E-2099-43BA-8F08-3E8761B0207A}" type="sibTrans" cxnId="{8079125A-488B-46B7-9B44-94A200A4E8EE}">
      <dgm:prSet/>
      <dgm:spPr/>
      <dgm:t>
        <a:bodyPr/>
        <a:lstStyle/>
        <a:p>
          <a:pPr rtl="1"/>
          <a:endParaRPr lang="ar-EG"/>
        </a:p>
      </dgm:t>
    </dgm:pt>
    <dgm:pt modelId="{AF5DAF65-FC97-471A-8EE6-614C1BA6242A}">
      <dgm:prSet phldrT="[Text]" custT="1"/>
      <dgm:spPr/>
      <dgm:t>
        <a:bodyPr/>
        <a:lstStyle/>
        <a:p>
          <a:pPr rtl="1"/>
          <a:r>
            <a:rPr lang="ar-EG" sz="1400" b="1" dirty="0" smtClean="0">
              <a:solidFill>
                <a:srgbClr val="7030A0"/>
              </a:solidFill>
            </a:rPr>
            <a:t>العلمية </a:t>
          </a:r>
          <a:endParaRPr lang="ar-EG" sz="1400" b="1" dirty="0">
            <a:solidFill>
              <a:srgbClr val="7030A0"/>
            </a:solidFill>
          </a:endParaRPr>
        </a:p>
      </dgm:t>
    </dgm:pt>
    <dgm:pt modelId="{E2DB2A53-8365-445B-BCD6-8DF71EB76D14}" type="parTrans" cxnId="{58AE3D38-2232-4C9C-BC8E-A3C07754FA59}">
      <dgm:prSet/>
      <dgm:spPr/>
      <dgm:t>
        <a:bodyPr/>
        <a:lstStyle/>
        <a:p>
          <a:pPr rtl="1"/>
          <a:endParaRPr lang="ar-EG"/>
        </a:p>
      </dgm:t>
    </dgm:pt>
    <dgm:pt modelId="{7C317172-4AD6-4EC5-A32F-F4C75D4E01E0}" type="sibTrans" cxnId="{58AE3D38-2232-4C9C-BC8E-A3C07754FA59}">
      <dgm:prSet/>
      <dgm:spPr/>
      <dgm:t>
        <a:bodyPr/>
        <a:lstStyle/>
        <a:p>
          <a:pPr rtl="1"/>
          <a:endParaRPr lang="ar-EG"/>
        </a:p>
      </dgm:t>
    </dgm:pt>
    <dgm:pt modelId="{9530957E-803C-4052-80E8-883BE077347A}">
      <dgm:prSet phldrT="[Text]" custT="1"/>
      <dgm:spPr/>
      <dgm:t>
        <a:bodyPr/>
        <a:lstStyle/>
        <a:p>
          <a:pPr rtl="1"/>
          <a:r>
            <a:rPr lang="ar-SA" sz="1100" b="1" dirty="0" smtClean="0">
              <a:solidFill>
                <a:srgbClr val="7030A0"/>
              </a:solidFill>
            </a:rPr>
            <a:t>البيانات والمعلومات الصحيحة </a:t>
          </a:r>
          <a:endParaRPr lang="ar-EG" sz="1100" b="1" dirty="0">
            <a:solidFill>
              <a:srgbClr val="7030A0"/>
            </a:solidFill>
          </a:endParaRPr>
        </a:p>
      </dgm:t>
    </dgm:pt>
    <dgm:pt modelId="{235560A2-7167-4E1D-9CE3-30BD6E9F5378}" type="parTrans" cxnId="{ABEB0DF2-1FFD-4392-8030-35BC59E0696B}">
      <dgm:prSet/>
      <dgm:spPr/>
      <dgm:t>
        <a:bodyPr/>
        <a:lstStyle/>
        <a:p>
          <a:pPr rtl="1"/>
          <a:endParaRPr lang="ar-EG"/>
        </a:p>
      </dgm:t>
    </dgm:pt>
    <dgm:pt modelId="{E243F82D-DA68-4573-9E48-707C60AD4F7F}" type="sibTrans" cxnId="{ABEB0DF2-1FFD-4392-8030-35BC59E0696B}">
      <dgm:prSet/>
      <dgm:spPr/>
      <dgm:t>
        <a:bodyPr/>
        <a:lstStyle/>
        <a:p>
          <a:pPr rtl="1"/>
          <a:endParaRPr lang="ar-EG"/>
        </a:p>
      </dgm:t>
    </dgm:pt>
    <dgm:pt modelId="{5625E494-04B5-40A6-92BE-A7052AA85A45}">
      <dgm:prSet phldrT="[Text]" custT="1"/>
      <dgm:spPr/>
      <dgm:t>
        <a:bodyPr/>
        <a:lstStyle/>
        <a:p>
          <a:pPr rtl="1"/>
          <a:r>
            <a:rPr lang="ar-SA" sz="1400" b="1" dirty="0" smtClean="0">
              <a:solidFill>
                <a:srgbClr val="7030A0"/>
              </a:solidFill>
            </a:rPr>
            <a:t>الواقعية </a:t>
          </a:r>
          <a:endParaRPr lang="ar-EG" sz="1400" b="1" dirty="0">
            <a:solidFill>
              <a:srgbClr val="7030A0"/>
            </a:solidFill>
          </a:endParaRPr>
        </a:p>
      </dgm:t>
    </dgm:pt>
    <dgm:pt modelId="{80EACF77-7F0C-48D0-BDBA-6982C1AC27C8}" type="parTrans" cxnId="{1BA9E1F1-7A58-4DEB-804C-2CB5128B5947}">
      <dgm:prSet/>
      <dgm:spPr/>
      <dgm:t>
        <a:bodyPr/>
        <a:lstStyle/>
        <a:p>
          <a:pPr rtl="1"/>
          <a:endParaRPr lang="ar-EG"/>
        </a:p>
      </dgm:t>
    </dgm:pt>
    <dgm:pt modelId="{C63EF56B-8CA2-4CCF-85B2-42E3369C9BF8}" type="sibTrans" cxnId="{1BA9E1F1-7A58-4DEB-804C-2CB5128B5947}">
      <dgm:prSet/>
      <dgm:spPr/>
      <dgm:t>
        <a:bodyPr/>
        <a:lstStyle/>
        <a:p>
          <a:pPr rtl="1"/>
          <a:endParaRPr lang="ar-EG"/>
        </a:p>
      </dgm:t>
    </dgm:pt>
    <dgm:pt modelId="{04AB8BBE-3D9E-435C-9D64-B2ABE4BF7F83}">
      <dgm:prSet phldrT="[Text]" custT="1"/>
      <dgm:spPr/>
      <dgm:t>
        <a:bodyPr/>
        <a:lstStyle/>
        <a:p>
          <a:pPr rtl="1"/>
          <a:r>
            <a:rPr lang="ar-EG" sz="1400" b="1" dirty="0" smtClean="0">
              <a:solidFill>
                <a:srgbClr val="7030A0"/>
              </a:solidFill>
            </a:rPr>
            <a:t>الشمول</a:t>
          </a:r>
          <a:endParaRPr lang="ar-EG" sz="1400" b="1" dirty="0">
            <a:solidFill>
              <a:srgbClr val="7030A0"/>
            </a:solidFill>
          </a:endParaRPr>
        </a:p>
      </dgm:t>
    </dgm:pt>
    <dgm:pt modelId="{5E47DA6F-4D7E-45F2-AD3C-30329D6D764C}" type="parTrans" cxnId="{9EC604FC-765D-4AD7-8201-41816F795D25}">
      <dgm:prSet/>
      <dgm:spPr/>
      <dgm:t>
        <a:bodyPr/>
        <a:lstStyle/>
        <a:p>
          <a:pPr rtl="1"/>
          <a:endParaRPr lang="ar-EG"/>
        </a:p>
      </dgm:t>
    </dgm:pt>
    <dgm:pt modelId="{BE336C52-3C09-45DD-8AFA-DCF2B931BF90}" type="sibTrans" cxnId="{9EC604FC-765D-4AD7-8201-41816F795D25}">
      <dgm:prSet/>
      <dgm:spPr/>
      <dgm:t>
        <a:bodyPr/>
        <a:lstStyle/>
        <a:p>
          <a:pPr rtl="1"/>
          <a:endParaRPr lang="ar-EG"/>
        </a:p>
      </dgm:t>
    </dgm:pt>
    <dgm:pt modelId="{BADFB1CE-1C69-48B5-844D-7B0115B55615}">
      <dgm:prSet phldrT="[Text]" custT="1"/>
      <dgm:spPr/>
      <dgm:t>
        <a:bodyPr/>
        <a:lstStyle/>
        <a:p>
          <a:pPr rtl="1"/>
          <a:r>
            <a:rPr lang="ar-EG" sz="1200" b="1" dirty="0" smtClean="0">
              <a:solidFill>
                <a:srgbClr val="7030A0"/>
              </a:solidFill>
            </a:rPr>
            <a:t>المشاركة الاجتماعية</a:t>
          </a:r>
          <a:endParaRPr lang="ar-EG" sz="1200" b="1" dirty="0">
            <a:solidFill>
              <a:srgbClr val="7030A0"/>
            </a:solidFill>
          </a:endParaRPr>
        </a:p>
      </dgm:t>
    </dgm:pt>
    <dgm:pt modelId="{10F582FF-4117-40EC-8E47-6CCE1E37FEF3}" type="parTrans" cxnId="{C5AC5345-1BFB-41A1-A10A-C5E0CF551712}">
      <dgm:prSet/>
      <dgm:spPr/>
      <dgm:t>
        <a:bodyPr/>
        <a:lstStyle/>
        <a:p>
          <a:pPr rtl="1"/>
          <a:endParaRPr lang="ar-EG"/>
        </a:p>
      </dgm:t>
    </dgm:pt>
    <dgm:pt modelId="{7CEB4E0C-FEC8-4072-8806-39339FE551B2}" type="sibTrans" cxnId="{C5AC5345-1BFB-41A1-A10A-C5E0CF551712}">
      <dgm:prSet/>
      <dgm:spPr/>
      <dgm:t>
        <a:bodyPr/>
        <a:lstStyle/>
        <a:p>
          <a:pPr rtl="1"/>
          <a:endParaRPr lang="ar-EG"/>
        </a:p>
      </dgm:t>
    </dgm:pt>
    <dgm:pt modelId="{2BD52AD5-A004-4EE1-864C-E5C57B61F612}">
      <dgm:prSet phldrT="[Text]" custT="1"/>
      <dgm:spPr/>
      <dgm:t>
        <a:bodyPr/>
        <a:lstStyle/>
        <a:p>
          <a:pPr rtl="1"/>
          <a:r>
            <a:rPr lang="ar-SA" sz="1400" b="1" dirty="0" smtClean="0">
              <a:solidFill>
                <a:srgbClr val="7030A0"/>
              </a:solidFill>
            </a:rPr>
            <a:t>التدرج  </a:t>
          </a:r>
          <a:endParaRPr lang="ar-EG" sz="1400" b="1" dirty="0">
            <a:solidFill>
              <a:srgbClr val="7030A0"/>
            </a:solidFill>
          </a:endParaRPr>
        </a:p>
      </dgm:t>
    </dgm:pt>
    <dgm:pt modelId="{859182FE-5D96-433D-87B8-437917FABF3B}" type="parTrans" cxnId="{EF1A26C4-9185-4804-AF22-2B0A576EF87F}">
      <dgm:prSet/>
      <dgm:spPr/>
      <dgm:t>
        <a:bodyPr/>
        <a:lstStyle/>
        <a:p>
          <a:pPr rtl="1"/>
          <a:endParaRPr lang="ar-EG"/>
        </a:p>
      </dgm:t>
    </dgm:pt>
    <dgm:pt modelId="{6857CA87-ADB5-41A7-93D2-4FD19C84F7A5}" type="sibTrans" cxnId="{EF1A26C4-9185-4804-AF22-2B0A576EF87F}">
      <dgm:prSet/>
      <dgm:spPr/>
      <dgm:t>
        <a:bodyPr/>
        <a:lstStyle/>
        <a:p>
          <a:pPr rtl="1"/>
          <a:endParaRPr lang="ar-EG"/>
        </a:p>
      </dgm:t>
    </dgm:pt>
    <dgm:pt modelId="{C57EEFCC-A5D4-4572-A465-85AC104ABDFD}">
      <dgm:prSet phldrT="[Text]" custT="1"/>
      <dgm:spPr/>
      <dgm:t>
        <a:bodyPr/>
        <a:lstStyle/>
        <a:p>
          <a:pPr rtl="1"/>
          <a:r>
            <a:rPr lang="ar-EG" sz="1400" b="1" dirty="0" smtClean="0">
              <a:solidFill>
                <a:srgbClr val="7030A0"/>
              </a:solidFill>
            </a:rPr>
            <a:t>المرونة</a:t>
          </a:r>
          <a:endParaRPr lang="ar-EG" sz="1400" b="1" dirty="0">
            <a:solidFill>
              <a:srgbClr val="7030A0"/>
            </a:solidFill>
          </a:endParaRPr>
        </a:p>
      </dgm:t>
    </dgm:pt>
    <dgm:pt modelId="{3071CEC7-E3DA-44E0-B9E9-500534C70585}" type="parTrans" cxnId="{71886AA0-3B3E-478D-9238-DD64E133963F}">
      <dgm:prSet/>
      <dgm:spPr/>
      <dgm:t>
        <a:bodyPr/>
        <a:lstStyle/>
        <a:p>
          <a:pPr rtl="1"/>
          <a:endParaRPr lang="ar-EG"/>
        </a:p>
      </dgm:t>
    </dgm:pt>
    <dgm:pt modelId="{96BE76D0-30A4-44D9-B71B-31394A50AE1B}" type="sibTrans" cxnId="{71886AA0-3B3E-478D-9238-DD64E133963F}">
      <dgm:prSet/>
      <dgm:spPr/>
      <dgm:t>
        <a:bodyPr/>
        <a:lstStyle/>
        <a:p>
          <a:pPr rtl="1"/>
          <a:endParaRPr lang="ar-EG"/>
        </a:p>
      </dgm:t>
    </dgm:pt>
    <dgm:pt modelId="{AE523563-E0AB-42CE-B5EA-20576EFE8D7C}">
      <dgm:prSet phldrT="[Text]" custT="1"/>
      <dgm:spPr/>
      <dgm:t>
        <a:bodyPr/>
        <a:lstStyle/>
        <a:p>
          <a:pPr rtl="1"/>
          <a:r>
            <a:rPr lang="ar-SA" sz="1200" b="1" dirty="0" smtClean="0">
              <a:solidFill>
                <a:srgbClr val="7030A0"/>
              </a:solidFill>
            </a:rPr>
            <a:t>الاستغلال الامثل للإمكانات </a:t>
          </a:r>
          <a:endParaRPr lang="ar-EG" sz="1200" b="1" dirty="0">
            <a:solidFill>
              <a:srgbClr val="7030A0"/>
            </a:solidFill>
          </a:endParaRPr>
        </a:p>
      </dgm:t>
    </dgm:pt>
    <dgm:pt modelId="{6B31E73C-EBBB-47B4-9B06-6A51CAD456C0}" type="parTrans" cxnId="{99AE0C55-BDDE-417C-92B5-1C018769075F}">
      <dgm:prSet/>
      <dgm:spPr/>
      <dgm:t>
        <a:bodyPr/>
        <a:lstStyle/>
        <a:p>
          <a:pPr rtl="1"/>
          <a:endParaRPr lang="ar-EG"/>
        </a:p>
      </dgm:t>
    </dgm:pt>
    <dgm:pt modelId="{56EDE342-6CD7-4529-A271-019C2B6CC3EF}" type="sibTrans" cxnId="{99AE0C55-BDDE-417C-92B5-1C018769075F}">
      <dgm:prSet/>
      <dgm:spPr/>
      <dgm:t>
        <a:bodyPr/>
        <a:lstStyle/>
        <a:p>
          <a:pPr rtl="1"/>
          <a:endParaRPr lang="ar-EG"/>
        </a:p>
      </dgm:t>
    </dgm:pt>
    <dgm:pt modelId="{C4051909-7571-4679-A500-222EC9AF0936}">
      <dgm:prSet phldrT="[Text]" custT="1"/>
      <dgm:spPr/>
      <dgm:t>
        <a:bodyPr/>
        <a:lstStyle/>
        <a:p>
          <a:pPr rtl="1"/>
          <a:r>
            <a:rPr lang="ar-SA" sz="1400" b="1" dirty="0" smtClean="0">
              <a:solidFill>
                <a:srgbClr val="7030A0"/>
              </a:solidFill>
            </a:rPr>
            <a:t>التنسيق  </a:t>
          </a:r>
          <a:endParaRPr lang="ar-EG" sz="1400" b="1" dirty="0">
            <a:solidFill>
              <a:srgbClr val="7030A0"/>
            </a:solidFill>
          </a:endParaRPr>
        </a:p>
      </dgm:t>
    </dgm:pt>
    <dgm:pt modelId="{A231EC38-4F2F-41F6-8225-6A02E11B2428}" type="parTrans" cxnId="{4E46BC73-AA86-4478-BEED-A6FE2D194652}">
      <dgm:prSet/>
      <dgm:spPr/>
      <dgm:t>
        <a:bodyPr/>
        <a:lstStyle/>
        <a:p>
          <a:pPr rtl="1"/>
          <a:endParaRPr lang="ar-EG"/>
        </a:p>
      </dgm:t>
    </dgm:pt>
    <dgm:pt modelId="{510C0CFC-2761-456E-9B43-98AB3BB8BCA7}" type="sibTrans" cxnId="{4E46BC73-AA86-4478-BEED-A6FE2D194652}">
      <dgm:prSet/>
      <dgm:spPr/>
      <dgm:t>
        <a:bodyPr/>
        <a:lstStyle/>
        <a:p>
          <a:pPr rtl="1"/>
          <a:endParaRPr lang="ar-EG"/>
        </a:p>
      </dgm:t>
    </dgm:pt>
    <dgm:pt modelId="{4058C7D5-870E-4993-A9AF-75B4C75DB51E}">
      <dgm:prSet phldrT="[Text]" custT="1"/>
      <dgm:spPr/>
      <dgm:t>
        <a:bodyPr/>
        <a:lstStyle/>
        <a:p>
          <a:pPr rtl="1"/>
          <a:r>
            <a:rPr lang="ar-EG" sz="1200" b="1" dirty="0" smtClean="0">
              <a:solidFill>
                <a:srgbClr val="7030A0"/>
              </a:solidFill>
            </a:rPr>
            <a:t>الاقتصادية </a:t>
          </a:r>
          <a:endParaRPr lang="ar-EG" sz="1200" b="1" dirty="0">
            <a:solidFill>
              <a:srgbClr val="7030A0"/>
            </a:solidFill>
          </a:endParaRPr>
        </a:p>
      </dgm:t>
    </dgm:pt>
    <dgm:pt modelId="{A201F313-EA32-4D8E-B959-57A7B1A59BBB}" type="parTrans" cxnId="{79B3C70A-8C04-44F9-B5F5-9AB564A60207}">
      <dgm:prSet/>
      <dgm:spPr/>
      <dgm:t>
        <a:bodyPr/>
        <a:lstStyle/>
        <a:p>
          <a:pPr rtl="1"/>
          <a:endParaRPr lang="ar-EG"/>
        </a:p>
      </dgm:t>
    </dgm:pt>
    <dgm:pt modelId="{5845F3FD-C7FE-4F07-8A98-742B90135358}" type="sibTrans" cxnId="{79B3C70A-8C04-44F9-B5F5-9AB564A60207}">
      <dgm:prSet/>
      <dgm:spPr/>
      <dgm:t>
        <a:bodyPr/>
        <a:lstStyle/>
        <a:p>
          <a:pPr rtl="1"/>
          <a:endParaRPr lang="ar-EG"/>
        </a:p>
      </dgm:t>
    </dgm:pt>
    <dgm:pt modelId="{9FC33CDA-B9E0-4977-A14D-B3523E1E051A}" type="pres">
      <dgm:prSet presAssocID="{F8F9FE6A-17ED-448D-8C46-88D864912665}" presName="cycle" presStyleCnt="0">
        <dgm:presLayoutVars>
          <dgm:dir/>
          <dgm:resizeHandles val="exact"/>
        </dgm:presLayoutVars>
      </dgm:prSet>
      <dgm:spPr/>
      <dgm:t>
        <a:bodyPr/>
        <a:lstStyle/>
        <a:p>
          <a:pPr rtl="1"/>
          <a:endParaRPr lang="ar-EG"/>
        </a:p>
      </dgm:t>
    </dgm:pt>
    <dgm:pt modelId="{3E3A269A-5A8C-44A0-A713-DA85418A14C7}" type="pres">
      <dgm:prSet presAssocID="{E40F5775-27DB-4012-A17A-524C157F0CE2}" presName="node" presStyleLbl="node1" presStyleIdx="0" presStyleCnt="11">
        <dgm:presLayoutVars>
          <dgm:bulletEnabled val="1"/>
        </dgm:presLayoutVars>
      </dgm:prSet>
      <dgm:spPr/>
      <dgm:t>
        <a:bodyPr/>
        <a:lstStyle/>
        <a:p>
          <a:pPr rtl="1"/>
          <a:endParaRPr lang="ar-EG"/>
        </a:p>
      </dgm:t>
    </dgm:pt>
    <dgm:pt modelId="{DF21F196-1316-4FD2-BA99-DFCE4DFAB45A}" type="pres">
      <dgm:prSet presAssocID="{796FB52E-2099-43BA-8F08-3E8761B0207A}" presName="sibTrans" presStyleLbl="sibTrans2D1" presStyleIdx="0" presStyleCnt="11"/>
      <dgm:spPr/>
      <dgm:t>
        <a:bodyPr/>
        <a:lstStyle/>
        <a:p>
          <a:pPr rtl="1"/>
          <a:endParaRPr lang="ar-EG"/>
        </a:p>
      </dgm:t>
    </dgm:pt>
    <dgm:pt modelId="{FCDAD354-684C-49BA-AA36-FAFB70BA1715}" type="pres">
      <dgm:prSet presAssocID="{796FB52E-2099-43BA-8F08-3E8761B0207A}" presName="connectorText" presStyleLbl="sibTrans2D1" presStyleIdx="0" presStyleCnt="11"/>
      <dgm:spPr/>
      <dgm:t>
        <a:bodyPr/>
        <a:lstStyle/>
        <a:p>
          <a:pPr rtl="1"/>
          <a:endParaRPr lang="ar-EG"/>
        </a:p>
      </dgm:t>
    </dgm:pt>
    <dgm:pt modelId="{6473ADED-BB4E-4FD7-BADA-FD521F77A29F}" type="pres">
      <dgm:prSet presAssocID="{AF5DAF65-FC97-471A-8EE6-614C1BA6242A}" presName="node" presStyleLbl="node1" presStyleIdx="1" presStyleCnt="11">
        <dgm:presLayoutVars>
          <dgm:bulletEnabled val="1"/>
        </dgm:presLayoutVars>
      </dgm:prSet>
      <dgm:spPr/>
      <dgm:t>
        <a:bodyPr/>
        <a:lstStyle/>
        <a:p>
          <a:pPr rtl="1"/>
          <a:endParaRPr lang="ar-EG"/>
        </a:p>
      </dgm:t>
    </dgm:pt>
    <dgm:pt modelId="{1445B052-589B-4CF8-974A-431275C09356}" type="pres">
      <dgm:prSet presAssocID="{7C317172-4AD6-4EC5-A32F-F4C75D4E01E0}" presName="sibTrans" presStyleLbl="sibTrans2D1" presStyleIdx="1" presStyleCnt="11"/>
      <dgm:spPr/>
      <dgm:t>
        <a:bodyPr/>
        <a:lstStyle/>
        <a:p>
          <a:pPr rtl="1"/>
          <a:endParaRPr lang="ar-EG"/>
        </a:p>
      </dgm:t>
    </dgm:pt>
    <dgm:pt modelId="{D2029AC1-4DDB-4F09-B37B-4644D4C124FC}" type="pres">
      <dgm:prSet presAssocID="{7C317172-4AD6-4EC5-A32F-F4C75D4E01E0}" presName="connectorText" presStyleLbl="sibTrans2D1" presStyleIdx="1" presStyleCnt="11"/>
      <dgm:spPr/>
      <dgm:t>
        <a:bodyPr/>
        <a:lstStyle/>
        <a:p>
          <a:pPr rtl="1"/>
          <a:endParaRPr lang="ar-EG"/>
        </a:p>
      </dgm:t>
    </dgm:pt>
    <dgm:pt modelId="{7C6CEF91-95B0-422D-B395-E683397E3293}" type="pres">
      <dgm:prSet presAssocID="{9530957E-803C-4052-80E8-883BE077347A}" presName="node" presStyleLbl="node1" presStyleIdx="2" presStyleCnt="11">
        <dgm:presLayoutVars>
          <dgm:bulletEnabled val="1"/>
        </dgm:presLayoutVars>
      </dgm:prSet>
      <dgm:spPr/>
      <dgm:t>
        <a:bodyPr/>
        <a:lstStyle/>
        <a:p>
          <a:pPr rtl="1"/>
          <a:endParaRPr lang="ar-EG"/>
        </a:p>
      </dgm:t>
    </dgm:pt>
    <dgm:pt modelId="{3FA3C508-BBCD-4AAD-9EEF-3CBC5F97B473}" type="pres">
      <dgm:prSet presAssocID="{E243F82D-DA68-4573-9E48-707C60AD4F7F}" presName="sibTrans" presStyleLbl="sibTrans2D1" presStyleIdx="2" presStyleCnt="11"/>
      <dgm:spPr/>
      <dgm:t>
        <a:bodyPr/>
        <a:lstStyle/>
        <a:p>
          <a:pPr rtl="1"/>
          <a:endParaRPr lang="ar-EG"/>
        </a:p>
      </dgm:t>
    </dgm:pt>
    <dgm:pt modelId="{148831BE-1513-4F4E-9D58-E7EDDFF6B043}" type="pres">
      <dgm:prSet presAssocID="{E243F82D-DA68-4573-9E48-707C60AD4F7F}" presName="connectorText" presStyleLbl="sibTrans2D1" presStyleIdx="2" presStyleCnt="11"/>
      <dgm:spPr/>
      <dgm:t>
        <a:bodyPr/>
        <a:lstStyle/>
        <a:p>
          <a:pPr rtl="1"/>
          <a:endParaRPr lang="ar-EG"/>
        </a:p>
      </dgm:t>
    </dgm:pt>
    <dgm:pt modelId="{FF0A3339-36A1-484D-A378-F0FE01C47871}" type="pres">
      <dgm:prSet presAssocID="{5625E494-04B5-40A6-92BE-A7052AA85A45}" presName="node" presStyleLbl="node1" presStyleIdx="3" presStyleCnt="11">
        <dgm:presLayoutVars>
          <dgm:bulletEnabled val="1"/>
        </dgm:presLayoutVars>
      </dgm:prSet>
      <dgm:spPr/>
      <dgm:t>
        <a:bodyPr/>
        <a:lstStyle/>
        <a:p>
          <a:pPr rtl="1"/>
          <a:endParaRPr lang="ar-EG"/>
        </a:p>
      </dgm:t>
    </dgm:pt>
    <dgm:pt modelId="{B8764AE6-FDFC-49BE-82A0-AEAF9BE0291E}" type="pres">
      <dgm:prSet presAssocID="{C63EF56B-8CA2-4CCF-85B2-42E3369C9BF8}" presName="sibTrans" presStyleLbl="sibTrans2D1" presStyleIdx="3" presStyleCnt="11"/>
      <dgm:spPr/>
      <dgm:t>
        <a:bodyPr/>
        <a:lstStyle/>
        <a:p>
          <a:pPr rtl="1"/>
          <a:endParaRPr lang="ar-EG"/>
        </a:p>
      </dgm:t>
    </dgm:pt>
    <dgm:pt modelId="{A579DD32-136D-47F5-928F-9FB065792783}" type="pres">
      <dgm:prSet presAssocID="{C63EF56B-8CA2-4CCF-85B2-42E3369C9BF8}" presName="connectorText" presStyleLbl="sibTrans2D1" presStyleIdx="3" presStyleCnt="11"/>
      <dgm:spPr/>
      <dgm:t>
        <a:bodyPr/>
        <a:lstStyle/>
        <a:p>
          <a:pPr rtl="1"/>
          <a:endParaRPr lang="ar-EG"/>
        </a:p>
      </dgm:t>
    </dgm:pt>
    <dgm:pt modelId="{27BC99CD-2AD6-4BE5-931C-851D359799FA}" type="pres">
      <dgm:prSet presAssocID="{04AB8BBE-3D9E-435C-9D64-B2ABE4BF7F83}" presName="node" presStyleLbl="node1" presStyleIdx="4" presStyleCnt="11">
        <dgm:presLayoutVars>
          <dgm:bulletEnabled val="1"/>
        </dgm:presLayoutVars>
      </dgm:prSet>
      <dgm:spPr/>
      <dgm:t>
        <a:bodyPr/>
        <a:lstStyle/>
        <a:p>
          <a:pPr rtl="1"/>
          <a:endParaRPr lang="ar-EG"/>
        </a:p>
      </dgm:t>
    </dgm:pt>
    <dgm:pt modelId="{F8E0820C-331C-4CA6-9B8A-08DC6A6EBC73}" type="pres">
      <dgm:prSet presAssocID="{BE336C52-3C09-45DD-8AFA-DCF2B931BF90}" presName="sibTrans" presStyleLbl="sibTrans2D1" presStyleIdx="4" presStyleCnt="11"/>
      <dgm:spPr/>
      <dgm:t>
        <a:bodyPr/>
        <a:lstStyle/>
        <a:p>
          <a:pPr rtl="1"/>
          <a:endParaRPr lang="ar-EG"/>
        </a:p>
      </dgm:t>
    </dgm:pt>
    <dgm:pt modelId="{AB3450F2-FF40-4A69-A587-D79854D03C97}" type="pres">
      <dgm:prSet presAssocID="{BE336C52-3C09-45DD-8AFA-DCF2B931BF90}" presName="connectorText" presStyleLbl="sibTrans2D1" presStyleIdx="4" presStyleCnt="11"/>
      <dgm:spPr/>
      <dgm:t>
        <a:bodyPr/>
        <a:lstStyle/>
        <a:p>
          <a:pPr rtl="1"/>
          <a:endParaRPr lang="ar-EG"/>
        </a:p>
      </dgm:t>
    </dgm:pt>
    <dgm:pt modelId="{16E3AA40-2B19-4E5E-BF0B-49949C844E61}" type="pres">
      <dgm:prSet presAssocID="{2BD52AD5-A004-4EE1-864C-E5C57B61F612}" presName="node" presStyleLbl="node1" presStyleIdx="5" presStyleCnt="11">
        <dgm:presLayoutVars>
          <dgm:bulletEnabled val="1"/>
        </dgm:presLayoutVars>
      </dgm:prSet>
      <dgm:spPr/>
      <dgm:t>
        <a:bodyPr/>
        <a:lstStyle/>
        <a:p>
          <a:pPr rtl="1"/>
          <a:endParaRPr lang="ar-EG"/>
        </a:p>
      </dgm:t>
    </dgm:pt>
    <dgm:pt modelId="{140747B2-23AF-4F70-A33C-87D7A0BF12C1}" type="pres">
      <dgm:prSet presAssocID="{6857CA87-ADB5-41A7-93D2-4FD19C84F7A5}" presName="sibTrans" presStyleLbl="sibTrans2D1" presStyleIdx="5" presStyleCnt="11"/>
      <dgm:spPr/>
      <dgm:t>
        <a:bodyPr/>
        <a:lstStyle/>
        <a:p>
          <a:pPr rtl="1"/>
          <a:endParaRPr lang="ar-EG"/>
        </a:p>
      </dgm:t>
    </dgm:pt>
    <dgm:pt modelId="{DB0B5E88-E0FF-4E44-9C41-0E76CEAC0A95}" type="pres">
      <dgm:prSet presAssocID="{6857CA87-ADB5-41A7-93D2-4FD19C84F7A5}" presName="connectorText" presStyleLbl="sibTrans2D1" presStyleIdx="5" presStyleCnt="11"/>
      <dgm:spPr/>
      <dgm:t>
        <a:bodyPr/>
        <a:lstStyle/>
        <a:p>
          <a:pPr rtl="1"/>
          <a:endParaRPr lang="ar-EG"/>
        </a:p>
      </dgm:t>
    </dgm:pt>
    <dgm:pt modelId="{1D654920-4C6E-4425-AEC0-EE9D09CCC424}" type="pres">
      <dgm:prSet presAssocID="{C57EEFCC-A5D4-4572-A465-85AC104ABDFD}" presName="node" presStyleLbl="node1" presStyleIdx="6" presStyleCnt="11">
        <dgm:presLayoutVars>
          <dgm:bulletEnabled val="1"/>
        </dgm:presLayoutVars>
      </dgm:prSet>
      <dgm:spPr/>
      <dgm:t>
        <a:bodyPr/>
        <a:lstStyle/>
        <a:p>
          <a:pPr rtl="1"/>
          <a:endParaRPr lang="ar-EG"/>
        </a:p>
      </dgm:t>
    </dgm:pt>
    <dgm:pt modelId="{C57156D4-8C35-4DD0-8B14-A0D7372F4080}" type="pres">
      <dgm:prSet presAssocID="{96BE76D0-30A4-44D9-B71B-31394A50AE1B}" presName="sibTrans" presStyleLbl="sibTrans2D1" presStyleIdx="6" presStyleCnt="11"/>
      <dgm:spPr/>
      <dgm:t>
        <a:bodyPr/>
        <a:lstStyle/>
        <a:p>
          <a:pPr rtl="1"/>
          <a:endParaRPr lang="ar-EG"/>
        </a:p>
      </dgm:t>
    </dgm:pt>
    <dgm:pt modelId="{65CB3723-EA7B-460A-90EE-92099B6A3DCF}" type="pres">
      <dgm:prSet presAssocID="{96BE76D0-30A4-44D9-B71B-31394A50AE1B}" presName="connectorText" presStyleLbl="sibTrans2D1" presStyleIdx="6" presStyleCnt="11"/>
      <dgm:spPr/>
      <dgm:t>
        <a:bodyPr/>
        <a:lstStyle/>
        <a:p>
          <a:pPr rtl="1"/>
          <a:endParaRPr lang="ar-EG"/>
        </a:p>
      </dgm:t>
    </dgm:pt>
    <dgm:pt modelId="{5231C309-7CEE-48A6-84BF-881AFA9EBE63}" type="pres">
      <dgm:prSet presAssocID="{AE523563-E0AB-42CE-B5EA-20576EFE8D7C}" presName="node" presStyleLbl="node1" presStyleIdx="7" presStyleCnt="11">
        <dgm:presLayoutVars>
          <dgm:bulletEnabled val="1"/>
        </dgm:presLayoutVars>
      </dgm:prSet>
      <dgm:spPr/>
      <dgm:t>
        <a:bodyPr/>
        <a:lstStyle/>
        <a:p>
          <a:pPr rtl="1"/>
          <a:endParaRPr lang="ar-EG"/>
        </a:p>
      </dgm:t>
    </dgm:pt>
    <dgm:pt modelId="{77C8041A-1D33-4AFB-8985-DA18577B4999}" type="pres">
      <dgm:prSet presAssocID="{56EDE342-6CD7-4529-A271-019C2B6CC3EF}" presName="sibTrans" presStyleLbl="sibTrans2D1" presStyleIdx="7" presStyleCnt="11"/>
      <dgm:spPr/>
      <dgm:t>
        <a:bodyPr/>
        <a:lstStyle/>
        <a:p>
          <a:pPr rtl="1"/>
          <a:endParaRPr lang="ar-EG"/>
        </a:p>
      </dgm:t>
    </dgm:pt>
    <dgm:pt modelId="{4B6DA602-482B-4E8C-BC8B-52D2C0408736}" type="pres">
      <dgm:prSet presAssocID="{56EDE342-6CD7-4529-A271-019C2B6CC3EF}" presName="connectorText" presStyleLbl="sibTrans2D1" presStyleIdx="7" presStyleCnt="11"/>
      <dgm:spPr/>
      <dgm:t>
        <a:bodyPr/>
        <a:lstStyle/>
        <a:p>
          <a:pPr rtl="1"/>
          <a:endParaRPr lang="ar-EG"/>
        </a:p>
      </dgm:t>
    </dgm:pt>
    <dgm:pt modelId="{1E5BA1B9-21D8-4A00-AE12-97F05D8C7FA6}" type="pres">
      <dgm:prSet presAssocID="{C4051909-7571-4679-A500-222EC9AF0936}" presName="node" presStyleLbl="node1" presStyleIdx="8" presStyleCnt="11">
        <dgm:presLayoutVars>
          <dgm:bulletEnabled val="1"/>
        </dgm:presLayoutVars>
      </dgm:prSet>
      <dgm:spPr/>
      <dgm:t>
        <a:bodyPr/>
        <a:lstStyle/>
        <a:p>
          <a:pPr rtl="1"/>
          <a:endParaRPr lang="ar-EG"/>
        </a:p>
      </dgm:t>
    </dgm:pt>
    <dgm:pt modelId="{BF07C300-BCCB-46AB-9513-05EAAB2E73D0}" type="pres">
      <dgm:prSet presAssocID="{510C0CFC-2761-456E-9B43-98AB3BB8BCA7}" presName="sibTrans" presStyleLbl="sibTrans2D1" presStyleIdx="8" presStyleCnt="11"/>
      <dgm:spPr/>
      <dgm:t>
        <a:bodyPr/>
        <a:lstStyle/>
        <a:p>
          <a:pPr rtl="1"/>
          <a:endParaRPr lang="ar-EG"/>
        </a:p>
      </dgm:t>
    </dgm:pt>
    <dgm:pt modelId="{7E526FA4-71B7-4F0A-940D-277BAC8BC711}" type="pres">
      <dgm:prSet presAssocID="{510C0CFC-2761-456E-9B43-98AB3BB8BCA7}" presName="connectorText" presStyleLbl="sibTrans2D1" presStyleIdx="8" presStyleCnt="11"/>
      <dgm:spPr/>
      <dgm:t>
        <a:bodyPr/>
        <a:lstStyle/>
        <a:p>
          <a:pPr rtl="1"/>
          <a:endParaRPr lang="ar-EG"/>
        </a:p>
      </dgm:t>
    </dgm:pt>
    <dgm:pt modelId="{A596EB74-F0B5-4724-A397-A418D5966455}" type="pres">
      <dgm:prSet presAssocID="{BADFB1CE-1C69-48B5-844D-7B0115B55615}" presName="node" presStyleLbl="node1" presStyleIdx="9" presStyleCnt="11">
        <dgm:presLayoutVars>
          <dgm:bulletEnabled val="1"/>
        </dgm:presLayoutVars>
      </dgm:prSet>
      <dgm:spPr/>
      <dgm:t>
        <a:bodyPr/>
        <a:lstStyle/>
        <a:p>
          <a:pPr rtl="1"/>
          <a:endParaRPr lang="ar-EG"/>
        </a:p>
      </dgm:t>
    </dgm:pt>
    <dgm:pt modelId="{930E7B38-1707-41FC-B088-47AF8E347693}" type="pres">
      <dgm:prSet presAssocID="{7CEB4E0C-FEC8-4072-8806-39339FE551B2}" presName="sibTrans" presStyleLbl="sibTrans2D1" presStyleIdx="9" presStyleCnt="11"/>
      <dgm:spPr/>
      <dgm:t>
        <a:bodyPr/>
        <a:lstStyle/>
        <a:p>
          <a:pPr rtl="1"/>
          <a:endParaRPr lang="ar-EG"/>
        </a:p>
      </dgm:t>
    </dgm:pt>
    <dgm:pt modelId="{748344FC-81D7-438A-B30A-DC70C92A984D}" type="pres">
      <dgm:prSet presAssocID="{7CEB4E0C-FEC8-4072-8806-39339FE551B2}" presName="connectorText" presStyleLbl="sibTrans2D1" presStyleIdx="9" presStyleCnt="11"/>
      <dgm:spPr/>
      <dgm:t>
        <a:bodyPr/>
        <a:lstStyle/>
        <a:p>
          <a:pPr rtl="1"/>
          <a:endParaRPr lang="ar-EG"/>
        </a:p>
      </dgm:t>
    </dgm:pt>
    <dgm:pt modelId="{DB94E43A-3DE4-4E0B-8EF9-14321FB95176}" type="pres">
      <dgm:prSet presAssocID="{4058C7D5-870E-4993-A9AF-75B4C75DB51E}" presName="node" presStyleLbl="node1" presStyleIdx="10" presStyleCnt="11">
        <dgm:presLayoutVars>
          <dgm:bulletEnabled val="1"/>
        </dgm:presLayoutVars>
      </dgm:prSet>
      <dgm:spPr/>
      <dgm:t>
        <a:bodyPr/>
        <a:lstStyle/>
        <a:p>
          <a:pPr rtl="1"/>
          <a:endParaRPr lang="ar-EG"/>
        </a:p>
      </dgm:t>
    </dgm:pt>
    <dgm:pt modelId="{C237C6AA-5D44-43EB-ACA1-6BEEA8E4B8AD}" type="pres">
      <dgm:prSet presAssocID="{5845F3FD-C7FE-4F07-8A98-742B90135358}" presName="sibTrans" presStyleLbl="sibTrans2D1" presStyleIdx="10" presStyleCnt="11"/>
      <dgm:spPr/>
      <dgm:t>
        <a:bodyPr/>
        <a:lstStyle/>
        <a:p>
          <a:pPr rtl="1"/>
          <a:endParaRPr lang="ar-EG"/>
        </a:p>
      </dgm:t>
    </dgm:pt>
    <dgm:pt modelId="{41AD9B99-0157-4A09-BD82-699C6891BD8D}" type="pres">
      <dgm:prSet presAssocID="{5845F3FD-C7FE-4F07-8A98-742B90135358}" presName="connectorText" presStyleLbl="sibTrans2D1" presStyleIdx="10" presStyleCnt="11"/>
      <dgm:spPr/>
      <dgm:t>
        <a:bodyPr/>
        <a:lstStyle/>
        <a:p>
          <a:pPr rtl="1"/>
          <a:endParaRPr lang="ar-EG"/>
        </a:p>
      </dgm:t>
    </dgm:pt>
  </dgm:ptLst>
  <dgm:cxnLst>
    <dgm:cxn modelId="{F623FFBC-1693-4089-BE2D-128107458930}" type="presOf" srcId="{BE336C52-3C09-45DD-8AFA-DCF2B931BF90}" destId="{AB3450F2-FF40-4A69-A587-D79854D03C97}" srcOrd="1" destOrd="0" presId="urn:microsoft.com/office/officeart/2005/8/layout/cycle2"/>
    <dgm:cxn modelId="{CBC9237F-29B9-4008-B498-A7B37CACA059}" type="presOf" srcId="{04AB8BBE-3D9E-435C-9D64-B2ABE4BF7F83}" destId="{27BC99CD-2AD6-4BE5-931C-851D359799FA}" srcOrd="0" destOrd="0" presId="urn:microsoft.com/office/officeart/2005/8/layout/cycle2"/>
    <dgm:cxn modelId="{97A9ECEE-F31B-4B8F-986F-E6212B9D48DE}" type="presOf" srcId="{F8F9FE6A-17ED-448D-8C46-88D864912665}" destId="{9FC33CDA-B9E0-4977-A14D-B3523E1E051A}" srcOrd="0" destOrd="0" presId="urn:microsoft.com/office/officeart/2005/8/layout/cycle2"/>
    <dgm:cxn modelId="{50CF76F4-B7B5-439D-A789-3989CD18CC5E}" type="presOf" srcId="{96BE76D0-30A4-44D9-B71B-31394A50AE1B}" destId="{C57156D4-8C35-4DD0-8B14-A0D7372F4080}" srcOrd="0" destOrd="0" presId="urn:microsoft.com/office/officeart/2005/8/layout/cycle2"/>
    <dgm:cxn modelId="{005DA2F7-3D79-4A5F-B3F8-51C5F4CBA32A}" type="presOf" srcId="{9530957E-803C-4052-80E8-883BE077347A}" destId="{7C6CEF91-95B0-422D-B395-E683397E3293}" srcOrd="0" destOrd="0" presId="urn:microsoft.com/office/officeart/2005/8/layout/cycle2"/>
    <dgm:cxn modelId="{9EC604FC-765D-4AD7-8201-41816F795D25}" srcId="{F8F9FE6A-17ED-448D-8C46-88D864912665}" destId="{04AB8BBE-3D9E-435C-9D64-B2ABE4BF7F83}" srcOrd="4" destOrd="0" parTransId="{5E47DA6F-4D7E-45F2-AD3C-30329D6D764C}" sibTransId="{BE336C52-3C09-45DD-8AFA-DCF2B931BF90}"/>
    <dgm:cxn modelId="{8F8E2E88-591F-44B6-8333-683E1B2D2D72}" type="presOf" srcId="{C63EF56B-8CA2-4CCF-85B2-42E3369C9BF8}" destId="{B8764AE6-FDFC-49BE-82A0-AEAF9BE0291E}" srcOrd="0" destOrd="0" presId="urn:microsoft.com/office/officeart/2005/8/layout/cycle2"/>
    <dgm:cxn modelId="{3D6B855D-4AA0-42FA-B74D-F46220565D5D}" type="presOf" srcId="{6857CA87-ADB5-41A7-93D2-4FD19C84F7A5}" destId="{DB0B5E88-E0FF-4E44-9C41-0E76CEAC0A95}" srcOrd="1" destOrd="0" presId="urn:microsoft.com/office/officeart/2005/8/layout/cycle2"/>
    <dgm:cxn modelId="{BA454937-A6B4-47A4-AFD2-E350BDC84E10}" type="presOf" srcId="{E40F5775-27DB-4012-A17A-524C157F0CE2}" destId="{3E3A269A-5A8C-44A0-A713-DA85418A14C7}" srcOrd="0" destOrd="0" presId="urn:microsoft.com/office/officeart/2005/8/layout/cycle2"/>
    <dgm:cxn modelId="{58AE3D38-2232-4C9C-BC8E-A3C07754FA59}" srcId="{F8F9FE6A-17ED-448D-8C46-88D864912665}" destId="{AF5DAF65-FC97-471A-8EE6-614C1BA6242A}" srcOrd="1" destOrd="0" parTransId="{E2DB2A53-8365-445B-BCD6-8DF71EB76D14}" sibTransId="{7C317172-4AD6-4EC5-A32F-F4C75D4E01E0}"/>
    <dgm:cxn modelId="{F6871081-3F95-4665-B9C4-B6BFC684621D}" type="presOf" srcId="{7C317172-4AD6-4EC5-A32F-F4C75D4E01E0}" destId="{D2029AC1-4DDB-4F09-B37B-4644D4C124FC}" srcOrd="1" destOrd="0" presId="urn:microsoft.com/office/officeart/2005/8/layout/cycle2"/>
    <dgm:cxn modelId="{8EAD5AA4-373B-4E5C-97F2-791B9EE1BA4C}" type="presOf" srcId="{4058C7D5-870E-4993-A9AF-75B4C75DB51E}" destId="{DB94E43A-3DE4-4E0B-8EF9-14321FB95176}" srcOrd="0" destOrd="0" presId="urn:microsoft.com/office/officeart/2005/8/layout/cycle2"/>
    <dgm:cxn modelId="{2B9AA42E-B96A-444E-86FE-484952958945}" type="presOf" srcId="{7CEB4E0C-FEC8-4072-8806-39339FE551B2}" destId="{748344FC-81D7-438A-B30A-DC70C92A984D}" srcOrd="1" destOrd="0" presId="urn:microsoft.com/office/officeart/2005/8/layout/cycle2"/>
    <dgm:cxn modelId="{7F5E9566-5A43-41FA-85B1-5F9B6282A973}" type="presOf" srcId="{5625E494-04B5-40A6-92BE-A7052AA85A45}" destId="{FF0A3339-36A1-484D-A378-F0FE01C47871}" srcOrd="0" destOrd="0" presId="urn:microsoft.com/office/officeart/2005/8/layout/cycle2"/>
    <dgm:cxn modelId="{8079125A-488B-46B7-9B44-94A200A4E8EE}" srcId="{F8F9FE6A-17ED-448D-8C46-88D864912665}" destId="{E40F5775-27DB-4012-A17A-524C157F0CE2}" srcOrd="0" destOrd="0" parTransId="{762AEDC7-120E-4DAE-B1D6-11F583DC8592}" sibTransId="{796FB52E-2099-43BA-8F08-3E8761B0207A}"/>
    <dgm:cxn modelId="{65488BF5-222A-416D-A3A9-6AD10FD4CFE3}" type="presOf" srcId="{56EDE342-6CD7-4529-A271-019C2B6CC3EF}" destId="{77C8041A-1D33-4AFB-8985-DA18577B4999}" srcOrd="0" destOrd="0" presId="urn:microsoft.com/office/officeart/2005/8/layout/cycle2"/>
    <dgm:cxn modelId="{5DBE77E6-ACED-4371-889E-88F629375F12}" type="presOf" srcId="{6857CA87-ADB5-41A7-93D2-4FD19C84F7A5}" destId="{140747B2-23AF-4F70-A33C-87D7A0BF12C1}" srcOrd="0" destOrd="0" presId="urn:microsoft.com/office/officeart/2005/8/layout/cycle2"/>
    <dgm:cxn modelId="{B85A7723-61D9-4E45-BD30-42696943D2E6}" type="presOf" srcId="{2BD52AD5-A004-4EE1-864C-E5C57B61F612}" destId="{16E3AA40-2B19-4E5E-BF0B-49949C844E61}" srcOrd="0" destOrd="0" presId="urn:microsoft.com/office/officeart/2005/8/layout/cycle2"/>
    <dgm:cxn modelId="{665BCC80-9C0B-44E9-BBC8-DBE4C3EBF7D2}" type="presOf" srcId="{7CEB4E0C-FEC8-4072-8806-39339FE551B2}" destId="{930E7B38-1707-41FC-B088-47AF8E347693}" srcOrd="0" destOrd="0" presId="urn:microsoft.com/office/officeart/2005/8/layout/cycle2"/>
    <dgm:cxn modelId="{7C62D9B9-605C-4E42-930D-483A27F148A8}" type="presOf" srcId="{510C0CFC-2761-456E-9B43-98AB3BB8BCA7}" destId="{BF07C300-BCCB-46AB-9513-05EAAB2E73D0}" srcOrd="0" destOrd="0" presId="urn:microsoft.com/office/officeart/2005/8/layout/cycle2"/>
    <dgm:cxn modelId="{0D0D6807-D6FA-49B0-B8B2-7B8247C2DC73}" type="presOf" srcId="{E243F82D-DA68-4573-9E48-707C60AD4F7F}" destId="{3FA3C508-BBCD-4AAD-9EEF-3CBC5F97B473}" srcOrd="0" destOrd="0" presId="urn:microsoft.com/office/officeart/2005/8/layout/cycle2"/>
    <dgm:cxn modelId="{B754669D-93A0-4F4D-A962-6A58ACB10D93}" type="presOf" srcId="{BADFB1CE-1C69-48B5-844D-7B0115B55615}" destId="{A596EB74-F0B5-4724-A397-A418D5966455}" srcOrd="0" destOrd="0" presId="urn:microsoft.com/office/officeart/2005/8/layout/cycle2"/>
    <dgm:cxn modelId="{9AC9B175-0E88-47B0-9979-E674A2CCE3B4}" type="presOf" srcId="{AF5DAF65-FC97-471A-8EE6-614C1BA6242A}" destId="{6473ADED-BB4E-4FD7-BADA-FD521F77A29F}" srcOrd="0" destOrd="0" presId="urn:microsoft.com/office/officeart/2005/8/layout/cycle2"/>
    <dgm:cxn modelId="{B7E63128-0313-4B97-846C-63D6E0207771}" type="presOf" srcId="{56EDE342-6CD7-4529-A271-019C2B6CC3EF}" destId="{4B6DA602-482B-4E8C-BC8B-52D2C0408736}" srcOrd="1" destOrd="0" presId="urn:microsoft.com/office/officeart/2005/8/layout/cycle2"/>
    <dgm:cxn modelId="{EF1A26C4-9185-4804-AF22-2B0A576EF87F}" srcId="{F8F9FE6A-17ED-448D-8C46-88D864912665}" destId="{2BD52AD5-A004-4EE1-864C-E5C57B61F612}" srcOrd="5" destOrd="0" parTransId="{859182FE-5D96-433D-87B8-437917FABF3B}" sibTransId="{6857CA87-ADB5-41A7-93D2-4FD19C84F7A5}"/>
    <dgm:cxn modelId="{71886AA0-3B3E-478D-9238-DD64E133963F}" srcId="{F8F9FE6A-17ED-448D-8C46-88D864912665}" destId="{C57EEFCC-A5D4-4572-A465-85AC104ABDFD}" srcOrd="6" destOrd="0" parTransId="{3071CEC7-E3DA-44E0-B9E9-500534C70585}" sibTransId="{96BE76D0-30A4-44D9-B71B-31394A50AE1B}"/>
    <dgm:cxn modelId="{415E82F6-9128-4917-859B-2FAB26C82DCC}" type="presOf" srcId="{AE523563-E0AB-42CE-B5EA-20576EFE8D7C}" destId="{5231C309-7CEE-48A6-84BF-881AFA9EBE63}" srcOrd="0" destOrd="0" presId="urn:microsoft.com/office/officeart/2005/8/layout/cycle2"/>
    <dgm:cxn modelId="{0D4F9034-5396-4E42-A0F8-2A7A261A2B0D}" type="presOf" srcId="{E243F82D-DA68-4573-9E48-707C60AD4F7F}" destId="{148831BE-1513-4F4E-9D58-E7EDDFF6B043}" srcOrd="1" destOrd="0" presId="urn:microsoft.com/office/officeart/2005/8/layout/cycle2"/>
    <dgm:cxn modelId="{BF411BDA-8557-4B31-B34A-30779DD8357A}" type="presOf" srcId="{C57EEFCC-A5D4-4572-A465-85AC104ABDFD}" destId="{1D654920-4C6E-4425-AEC0-EE9D09CCC424}" srcOrd="0" destOrd="0" presId="urn:microsoft.com/office/officeart/2005/8/layout/cycle2"/>
    <dgm:cxn modelId="{1BA9E1F1-7A58-4DEB-804C-2CB5128B5947}" srcId="{F8F9FE6A-17ED-448D-8C46-88D864912665}" destId="{5625E494-04B5-40A6-92BE-A7052AA85A45}" srcOrd="3" destOrd="0" parTransId="{80EACF77-7F0C-48D0-BDBA-6982C1AC27C8}" sibTransId="{C63EF56B-8CA2-4CCF-85B2-42E3369C9BF8}"/>
    <dgm:cxn modelId="{17AC2A1E-0E6A-4451-80CC-9D3D2C89F338}" type="presOf" srcId="{510C0CFC-2761-456E-9B43-98AB3BB8BCA7}" destId="{7E526FA4-71B7-4F0A-940D-277BAC8BC711}" srcOrd="1" destOrd="0" presId="urn:microsoft.com/office/officeart/2005/8/layout/cycle2"/>
    <dgm:cxn modelId="{F785E2CC-03D8-4720-9F69-D3F9EDFD5B8C}" type="presOf" srcId="{BE336C52-3C09-45DD-8AFA-DCF2B931BF90}" destId="{F8E0820C-331C-4CA6-9B8A-08DC6A6EBC73}" srcOrd="0" destOrd="0" presId="urn:microsoft.com/office/officeart/2005/8/layout/cycle2"/>
    <dgm:cxn modelId="{C358C24D-247C-4D14-ADAF-661C84FD20D3}" type="presOf" srcId="{C63EF56B-8CA2-4CCF-85B2-42E3369C9BF8}" destId="{A579DD32-136D-47F5-928F-9FB065792783}" srcOrd="1" destOrd="0" presId="urn:microsoft.com/office/officeart/2005/8/layout/cycle2"/>
    <dgm:cxn modelId="{C5AC5345-1BFB-41A1-A10A-C5E0CF551712}" srcId="{F8F9FE6A-17ED-448D-8C46-88D864912665}" destId="{BADFB1CE-1C69-48B5-844D-7B0115B55615}" srcOrd="9" destOrd="0" parTransId="{10F582FF-4117-40EC-8E47-6CCE1E37FEF3}" sibTransId="{7CEB4E0C-FEC8-4072-8806-39339FE551B2}"/>
    <dgm:cxn modelId="{93875670-7F8E-403B-8C29-6C782CC428E4}" type="presOf" srcId="{5845F3FD-C7FE-4F07-8A98-742B90135358}" destId="{C237C6AA-5D44-43EB-ACA1-6BEEA8E4B8AD}" srcOrd="0" destOrd="0" presId="urn:microsoft.com/office/officeart/2005/8/layout/cycle2"/>
    <dgm:cxn modelId="{7A2BAD60-27F1-4FA9-B20C-ADB31EACA86F}" type="presOf" srcId="{796FB52E-2099-43BA-8F08-3E8761B0207A}" destId="{FCDAD354-684C-49BA-AA36-FAFB70BA1715}" srcOrd="1" destOrd="0" presId="urn:microsoft.com/office/officeart/2005/8/layout/cycle2"/>
    <dgm:cxn modelId="{FA15F838-2F7C-4FAC-8560-5FD22460EA67}" type="presOf" srcId="{5845F3FD-C7FE-4F07-8A98-742B90135358}" destId="{41AD9B99-0157-4A09-BD82-699C6891BD8D}" srcOrd="1" destOrd="0" presId="urn:microsoft.com/office/officeart/2005/8/layout/cycle2"/>
    <dgm:cxn modelId="{582947CC-9751-47BB-9C3D-2B4367A5DAF1}" type="presOf" srcId="{7C317172-4AD6-4EC5-A32F-F4C75D4E01E0}" destId="{1445B052-589B-4CF8-974A-431275C09356}" srcOrd="0" destOrd="0" presId="urn:microsoft.com/office/officeart/2005/8/layout/cycle2"/>
    <dgm:cxn modelId="{ABEB0DF2-1FFD-4392-8030-35BC59E0696B}" srcId="{F8F9FE6A-17ED-448D-8C46-88D864912665}" destId="{9530957E-803C-4052-80E8-883BE077347A}" srcOrd="2" destOrd="0" parTransId="{235560A2-7167-4E1D-9CE3-30BD6E9F5378}" sibTransId="{E243F82D-DA68-4573-9E48-707C60AD4F7F}"/>
    <dgm:cxn modelId="{251DC0EF-19E4-44FC-84E0-EFCBA7AB209A}" type="presOf" srcId="{C4051909-7571-4679-A500-222EC9AF0936}" destId="{1E5BA1B9-21D8-4A00-AE12-97F05D8C7FA6}" srcOrd="0" destOrd="0" presId="urn:microsoft.com/office/officeart/2005/8/layout/cycle2"/>
    <dgm:cxn modelId="{79B3C70A-8C04-44F9-B5F5-9AB564A60207}" srcId="{F8F9FE6A-17ED-448D-8C46-88D864912665}" destId="{4058C7D5-870E-4993-A9AF-75B4C75DB51E}" srcOrd="10" destOrd="0" parTransId="{A201F313-EA32-4D8E-B959-57A7B1A59BBB}" sibTransId="{5845F3FD-C7FE-4F07-8A98-742B90135358}"/>
    <dgm:cxn modelId="{5F4AD522-3A92-4282-98FE-81B6929C1C64}" type="presOf" srcId="{796FB52E-2099-43BA-8F08-3E8761B0207A}" destId="{DF21F196-1316-4FD2-BA99-DFCE4DFAB45A}" srcOrd="0" destOrd="0" presId="urn:microsoft.com/office/officeart/2005/8/layout/cycle2"/>
    <dgm:cxn modelId="{4E46BC73-AA86-4478-BEED-A6FE2D194652}" srcId="{F8F9FE6A-17ED-448D-8C46-88D864912665}" destId="{C4051909-7571-4679-A500-222EC9AF0936}" srcOrd="8" destOrd="0" parTransId="{A231EC38-4F2F-41F6-8225-6A02E11B2428}" sibTransId="{510C0CFC-2761-456E-9B43-98AB3BB8BCA7}"/>
    <dgm:cxn modelId="{7169D69F-2057-4C15-AF29-ED485E29AD26}" type="presOf" srcId="{96BE76D0-30A4-44D9-B71B-31394A50AE1B}" destId="{65CB3723-EA7B-460A-90EE-92099B6A3DCF}" srcOrd="1" destOrd="0" presId="urn:microsoft.com/office/officeart/2005/8/layout/cycle2"/>
    <dgm:cxn modelId="{99AE0C55-BDDE-417C-92B5-1C018769075F}" srcId="{F8F9FE6A-17ED-448D-8C46-88D864912665}" destId="{AE523563-E0AB-42CE-B5EA-20576EFE8D7C}" srcOrd="7" destOrd="0" parTransId="{6B31E73C-EBBB-47B4-9B06-6A51CAD456C0}" sibTransId="{56EDE342-6CD7-4529-A271-019C2B6CC3EF}"/>
    <dgm:cxn modelId="{E8F509C2-C2C3-4DFB-B925-FE361DE77DC2}" type="presParOf" srcId="{9FC33CDA-B9E0-4977-A14D-B3523E1E051A}" destId="{3E3A269A-5A8C-44A0-A713-DA85418A14C7}" srcOrd="0" destOrd="0" presId="urn:microsoft.com/office/officeart/2005/8/layout/cycle2"/>
    <dgm:cxn modelId="{9B50E41E-02AF-4BDF-B789-0A6625A3903A}" type="presParOf" srcId="{9FC33CDA-B9E0-4977-A14D-B3523E1E051A}" destId="{DF21F196-1316-4FD2-BA99-DFCE4DFAB45A}" srcOrd="1" destOrd="0" presId="urn:microsoft.com/office/officeart/2005/8/layout/cycle2"/>
    <dgm:cxn modelId="{E37A7C6D-92B7-461A-8A4C-C9BDBA78E465}" type="presParOf" srcId="{DF21F196-1316-4FD2-BA99-DFCE4DFAB45A}" destId="{FCDAD354-684C-49BA-AA36-FAFB70BA1715}" srcOrd="0" destOrd="0" presId="urn:microsoft.com/office/officeart/2005/8/layout/cycle2"/>
    <dgm:cxn modelId="{7E48DA92-2171-4363-B4EF-46FD5BDFEB17}" type="presParOf" srcId="{9FC33CDA-B9E0-4977-A14D-B3523E1E051A}" destId="{6473ADED-BB4E-4FD7-BADA-FD521F77A29F}" srcOrd="2" destOrd="0" presId="urn:microsoft.com/office/officeart/2005/8/layout/cycle2"/>
    <dgm:cxn modelId="{D007783D-A93D-4E20-8808-4A69C20F4C18}" type="presParOf" srcId="{9FC33CDA-B9E0-4977-A14D-B3523E1E051A}" destId="{1445B052-589B-4CF8-974A-431275C09356}" srcOrd="3" destOrd="0" presId="urn:microsoft.com/office/officeart/2005/8/layout/cycle2"/>
    <dgm:cxn modelId="{EDFA2212-3F13-4FA7-8076-BEADAC9B5D79}" type="presParOf" srcId="{1445B052-589B-4CF8-974A-431275C09356}" destId="{D2029AC1-4DDB-4F09-B37B-4644D4C124FC}" srcOrd="0" destOrd="0" presId="urn:microsoft.com/office/officeart/2005/8/layout/cycle2"/>
    <dgm:cxn modelId="{F0CC7EC3-42BC-4E67-B9A2-B08CA63BB1A1}" type="presParOf" srcId="{9FC33CDA-B9E0-4977-A14D-B3523E1E051A}" destId="{7C6CEF91-95B0-422D-B395-E683397E3293}" srcOrd="4" destOrd="0" presId="urn:microsoft.com/office/officeart/2005/8/layout/cycle2"/>
    <dgm:cxn modelId="{31FC2070-B2C2-45E5-BBAA-AD9C9756A9ED}" type="presParOf" srcId="{9FC33CDA-B9E0-4977-A14D-B3523E1E051A}" destId="{3FA3C508-BBCD-4AAD-9EEF-3CBC5F97B473}" srcOrd="5" destOrd="0" presId="urn:microsoft.com/office/officeart/2005/8/layout/cycle2"/>
    <dgm:cxn modelId="{033FEED6-E10E-4ADB-B026-2C4E83C184A1}" type="presParOf" srcId="{3FA3C508-BBCD-4AAD-9EEF-3CBC5F97B473}" destId="{148831BE-1513-4F4E-9D58-E7EDDFF6B043}" srcOrd="0" destOrd="0" presId="urn:microsoft.com/office/officeart/2005/8/layout/cycle2"/>
    <dgm:cxn modelId="{CFDA82D7-9D3C-4B6C-B541-CCCF0238FA85}" type="presParOf" srcId="{9FC33CDA-B9E0-4977-A14D-B3523E1E051A}" destId="{FF0A3339-36A1-484D-A378-F0FE01C47871}" srcOrd="6" destOrd="0" presId="urn:microsoft.com/office/officeart/2005/8/layout/cycle2"/>
    <dgm:cxn modelId="{4D6CA9C0-4E93-452B-B5F0-493B579525E0}" type="presParOf" srcId="{9FC33CDA-B9E0-4977-A14D-B3523E1E051A}" destId="{B8764AE6-FDFC-49BE-82A0-AEAF9BE0291E}" srcOrd="7" destOrd="0" presId="urn:microsoft.com/office/officeart/2005/8/layout/cycle2"/>
    <dgm:cxn modelId="{A48FDB85-6142-40A8-BD58-B2BBAB90140A}" type="presParOf" srcId="{B8764AE6-FDFC-49BE-82A0-AEAF9BE0291E}" destId="{A579DD32-136D-47F5-928F-9FB065792783}" srcOrd="0" destOrd="0" presId="urn:microsoft.com/office/officeart/2005/8/layout/cycle2"/>
    <dgm:cxn modelId="{39362C56-A632-4D7E-A342-1CC51F99725C}" type="presParOf" srcId="{9FC33CDA-B9E0-4977-A14D-B3523E1E051A}" destId="{27BC99CD-2AD6-4BE5-931C-851D359799FA}" srcOrd="8" destOrd="0" presId="urn:microsoft.com/office/officeart/2005/8/layout/cycle2"/>
    <dgm:cxn modelId="{AE50EBAA-E6C7-4AFE-9A5B-69B7FFEAB108}" type="presParOf" srcId="{9FC33CDA-B9E0-4977-A14D-B3523E1E051A}" destId="{F8E0820C-331C-4CA6-9B8A-08DC6A6EBC73}" srcOrd="9" destOrd="0" presId="urn:microsoft.com/office/officeart/2005/8/layout/cycle2"/>
    <dgm:cxn modelId="{78B43D29-F69F-4795-A920-F790407F7944}" type="presParOf" srcId="{F8E0820C-331C-4CA6-9B8A-08DC6A6EBC73}" destId="{AB3450F2-FF40-4A69-A587-D79854D03C97}" srcOrd="0" destOrd="0" presId="urn:microsoft.com/office/officeart/2005/8/layout/cycle2"/>
    <dgm:cxn modelId="{97CFD3E5-3D9C-480A-8A56-507CDE29FAE1}" type="presParOf" srcId="{9FC33CDA-B9E0-4977-A14D-B3523E1E051A}" destId="{16E3AA40-2B19-4E5E-BF0B-49949C844E61}" srcOrd="10" destOrd="0" presId="urn:microsoft.com/office/officeart/2005/8/layout/cycle2"/>
    <dgm:cxn modelId="{0177F45B-628F-4BF2-9482-908EA2B6723C}" type="presParOf" srcId="{9FC33CDA-B9E0-4977-A14D-B3523E1E051A}" destId="{140747B2-23AF-4F70-A33C-87D7A0BF12C1}" srcOrd="11" destOrd="0" presId="urn:microsoft.com/office/officeart/2005/8/layout/cycle2"/>
    <dgm:cxn modelId="{3278F149-D7E9-40F8-901A-AA8A66E75D33}" type="presParOf" srcId="{140747B2-23AF-4F70-A33C-87D7A0BF12C1}" destId="{DB0B5E88-E0FF-4E44-9C41-0E76CEAC0A95}" srcOrd="0" destOrd="0" presId="urn:microsoft.com/office/officeart/2005/8/layout/cycle2"/>
    <dgm:cxn modelId="{EFB2D611-F985-4C6D-B67E-3355ED399C22}" type="presParOf" srcId="{9FC33CDA-B9E0-4977-A14D-B3523E1E051A}" destId="{1D654920-4C6E-4425-AEC0-EE9D09CCC424}" srcOrd="12" destOrd="0" presId="urn:microsoft.com/office/officeart/2005/8/layout/cycle2"/>
    <dgm:cxn modelId="{F6E3600C-B11B-4FAC-A38A-F183FF559B8E}" type="presParOf" srcId="{9FC33CDA-B9E0-4977-A14D-B3523E1E051A}" destId="{C57156D4-8C35-4DD0-8B14-A0D7372F4080}" srcOrd="13" destOrd="0" presId="urn:microsoft.com/office/officeart/2005/8/layout/cycle2"/>
    <dgm:cxn modelId="{D3294E52-8778-46CF-8707-22137772ED9F}" type="presParOf" srcId="{C57156D4-8C35-4DD0-8B14-A0D7372F4080}" destId="{65CB3723-EA7B-460A-90EE-92099B6A3DCF}" srcOrd="0" destOrd="0" presId="urn:microsoft.com/office/officeart/2005/8/layout/cycle2"/>
    <dgm:cxn modelId="{9064CF6E-2AFB-4943-B631-542410E0D198}" type="presParOf" srcId="{9FC33CDA-B9E0-4977-A14D-B3523E1E051A}" destId="{5231C309-7CEE-48A6-84BF-881AFA9EBE63}" srcOrd="14" destOrd="0" presId="urn:microsoft.com/office/officeart/2005/8/layout/cycle2"/>
    <dgm:cxn modelId="{2B477703-0C6A-4676-AF7D-DF21DDA24E3F}" type="presParOf" srcId="{9FC33CDA-B9E0-4977-A14D-B3523E1E051A}" destId="{77C8041A-1D33-4AFB-8985-DA18577B4999}" srcOrd="15" destOrd="0" presId="urn:microsoft.com/office/officeart/2005/8/layout/cycle2"/>
    <dgm:cxn modelId="{38844192-3B4E-47A5-9E63-1CA68877437B}" type="presParOf" srcId="{77C8041A-1D33-4AFB-8985-DA18577B4999}" destId="{4B6DA602-482B-4E8C-BC8B-52D2C0408736}" srcOrd="0" destOrd="0" presId="urn:microsoft.com/office/officeart/2005/8/layout/cycle2"/>
    <dgm:cxn modelId="{5EA19AC9-74D5-4EAF-9486-65EF659BD3B3}" type="presParOf" srcId="{9FC33CDA-B9E0-4977-A14D-B3523E1E051A}" destId="{1E5BA1B9-21D8-4A00-AE12-97F05D8C7FA6}" srcOrd="16" destOrd="0" presId="urn:microsoft.com/office/officeart/2005/8/layout/cycle2"/>
    <dgm:cxn modelId="{1792542A-81DC-4632-AAE6-FFC952B56C97}" type="presParOf" srcId="{9FC33CDA-B9E0-4977-A14D-B3523E1E051A}" destId="{BF07C300-BCCB-46AB-9513-05EAAB2E73D0}" srcOrd="17" destOrd="0" presId="urn:microsoft.com/office/officeart/2005/8/layout/cycle2"/>
    <dgm:cxn modelId="{BF2E73EE-9402-4B58-9E73-304DC8733721}" type="presParOf" srcId="{BF07C300-BCCB-46AB-9513-05EAAB2E73D0}" destId="{7E526FA4-71B7-4F0A-940D-277BAC8BC711}" srcOrd="0" destOrd="0" presId="urn:microsoft.com/office/officeart/2005/8/layout/cycle2"/>
    <dgm:cxn modelId="{0A502E73-9219-4657-A3B0-B58070F11E62}" type="presParOf" srcId="{9FC33CDA-B9E0-4977-A14D-B3523E1E051A}" destId="{A596EB74-F0B5-4724-A397-A418D5966455}" srcOrd="18" destOrd="0" presId="urn:microsoft.com/office/officeart/2005/8/layout/cycle2"/>
    <dgm:cxn modelId="{5FF7B69C-A8B4-4AFB-8BD8-8EE3A5C5C595}" type="presParOf" srcId="{9FC33CDA-B9E0-4977-A14D-B3523E1E051A}" destId="{930E7B38-1707-41FC-B088-47AF8E347693}" srcOrd="19" destOrd="0" presId="urn:microsoft.com/office/officeart/2005/8/layout/cycle2"/>
    <dgm:cxn modelId="{682E3941-CE81-4781-A88C-2A2CB2B4426D}" type="presParOf" srcId="{930E7B38-1707-41FC-B088-47AF8E347693}" destId="{748344FC-81D7-438A-B30A-DC70C92A984D}" srcOrd="0" destOrd="0" presId="urn:microsoft.com/office/officeart/2005/8/layout/cycle2"/>
    <dgm:cxn modelId="{EC19F795-6AF6-479B-A729-52BDB9C837C5}" type="presParOf" srcId="{9FC33CDA-B9E0-4977-A14D-B3523E1E051A}" destId="{DB94E43A-3DE4-4E0B-8EF9-14321FB95176}" srcOrd="20" destOrd="0" presId="urn:microsoft.com/office/officeart/2005/8/layout/cycle2"/>
    <dgm:cxn modelId="{E4D72D60-E19D-4884-822A-D62593F7491D}" type="presParOf" srcId="{9FC33CDA-B9E0-4977-A14D-B3523E1E051A}" destId="{C237C6AA-5D44-43EB-ACA1-6BEEA8E4B8AD}" srcOrd="21" destOrd="0" presId="urn:microsoft.com/office/officeart/2005/8/layout/cycle2"/>
    <dgm:cxn modelId="{EC2E10EB-B6D5-4792-8D8B-4436D5858879}" type="presParOf" srcId="{C237C6AA-5D44-43EB-ACA1-6BEEA8E4B8AD}" destId="{41AD9B99-0157-4A09-BD82-699C6891BD8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effectLst/>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effectLst/>
                <a:latin typeface="Arial" pitchFamily="34" charset="0"/>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effectLst/>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effectLst/>
                <a:latin typeface="Arial" pitchFamily="34" charset="0"/>
              </a:defRPr>
            </a:lvl1pPr>
          </a:lstStyle>
          <a:p>
            <a:pPr>
              <a:defRPr/>
            </a:pPr>
            <a:fld id="{31247EE9-0B80-457F-8336-1BC661B8D5A2}" type="slidenum">
              <a:rPr lang="ar-SA"/>
              <a:pPr>
                <a:defRPr/>
              </a:pPr>
              <a:t>‹#›</a:t>
            </a:fld>
            <a:endParaRPr lang="en-US"/>
          </a:p>
        </p:txBody>
      </p:sp>
    </p:spTree>
    <p:extLst>
      <p:ext uri="{BB962C8B-B14F-4D97-AF65-F5344CB8AC3E}">
        <p14:creationId xmlns:p14="http://schemas.microsoft.com/office/powerpoint/2010/main" val="2910324499"/>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pPr eaLnBrk="1" hangingPunct="1"/>
            <a:endParaRPr lang="ar-EG" smtClean="0"/>
          </a:p>
        </p:txBody>
      </p:sp>
      <p:sp>
        <p:nvSpPr>
          <p:cNvPr id="21508" name="Slide Number Placeholder 3"/>
          <p:cNvSpPr>
            <a:spLocks noGrp="1"/>
          </p:cNvSpPr>
          <p:nvPr>
            <p:ph type="sldNum" sz="quarter" idx="5"/>
          </p:nvPr>
        </p:nvSpPr>
        <p:spPr>
          <a:noFill/>
        </p:spPr>
        <p:txBody>
          <a:bodyPr/>
          <a:lstStyle/>
          <a:p>
            <a:fld id="{7095159E-C008-4BE4-AF39-FB5EACDC11FA}" type="slidenum">
              <a:rPr lang="ar-SA"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ar-EG"/>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42D510F1-0179-41B0-91B4-36357019CCD5}" type="slidenum">
              <a:rPr lang="ar-SA"/>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0DC67EC9-CB4C-4742-AF67-6EB8E19145F7}" type="slidenum">
              <a:rPr lang="ar-SA"/>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10200"/>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685800" y="6096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1572B44-706F-43C5-A4CF-33856FC05EFF}" type="slidenum">
              <a:rPr lang="ar-SA"/>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ar-EG"/>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FB58B029-C6C7-43FB-A8D1-B68356390608}" type="slidenum">
              <a:rPr lang="ar-SA"/>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60592DDC-184F-4F2B-9221-D439BB833C81}" type="slidenum">
              <a:rPr lang="ar-SA"/>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B089520F-2A45-4EB0-96B4-EF6562A794B9}" type="slidenum">
              <a:rPr lang="ar-SA"/>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685800" y="19812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9812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ED5B6669-5E13-4FE4-B694-53CB00A759F5}" type="slidenum">
              <a:rPr lang="ar-SA"/>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1F8CA8AF-A4D3-4888-AD2B-BDF96560F400}" type="slidenum">
              <a:rPr lang="ar-SA"/>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11BF952E-244B-4062-B47D-6E9576C80D1A}" type="slidenum">
              <a:rPr lang="ar-SA"/>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DF99E5A9-9972-4675-BF51-A23C03EB0EB4}" type="slidenum">
              <a:rPr lang="ar-SA"/>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D7392B1C-FC1F-4F78-AE56-11184B6EE51E}" type="slidenum">
              <a:rPr lang="ar-SA"/>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39C21684-6088-49CB-897E-7A8A7AC1113D}" type="slidenum">
              <a:rPr lang="ar-SA"/>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E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2D3472FE-EC33-4BB9-92A3-AA1BAB8CE4A9}" type="slidenum">
              <a:rPr lang="ar-SA"/>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DEEB618F-DE20-49AF-A058-9B99B1D0CF03}" type="slidenum">
              <a:rPr lang="ar-SA"/>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10200"/>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685800" y="6096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2D6AB668-B0BA-4DED-AB8C-0FC15BCA050D}" type="slidenum">
              <a:rPr lang="ar-SA"/>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62EF922D-A9A2-4D49-8B06-1F055334A8BA}" type="slidenum">
              <a:rPr lang="ar-SA"/>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685800" y="19812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9812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77FF391E-FAA4-4F6B-BFB1-5782637B9D7E}" type="slidenum">
              <a:rPr lang="ar-SA"/>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9F9FCBFA-5A51-4414-A3F6-49138AAD85A0}" type="slidenum">
              <a:rPr lang="ar-SA"/>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950468ED-3BFB-4F5A-9468-5CD4961FB5D1}" type="slidenum">
              <a:rPr lang="ar-SA"/>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9216FB1B-6C26-4990-976E-4680FFFA7D8B}" type="slidenum">
              <a:rPr lang="ar-SA"/>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42C3F0B9-1ACA-4AC3-B6EB-E1BFE0EBF999}" type="slidenum">
              <a:rPr lang="ar-SA"/>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ar-E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D32A794D-8095-4A6B-8688-754EBC5D5323}" type="slidenum">
              <a:rPr lang="ar-SA"/>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a:srcRect/>
          <a:stretch>
            <a:fillRect/>
          </a:stretch>
        </p:blipFill>
        <p:spPr bwMode="auto">
          <a:xfrm>
            <a:off x="0" y="0"/>
            <a:ext cx="9145588" cy="6859588"/>
          </a:xfrm>
          <a:prstGeom prst="rect">
            <a:avLst/>
          </a:prstGeom>
          <a:noFill/>
          <a:ln w="9525">
            <a:noFill/>
            <a:miter lim="800000"/>
            <a:headEnd/>
            <a:tailEnd/>
          </a:ln>
        </p:spPr>
      </p:pic>
      <p:sp>
        <p:nvSpPr>
          <p:cNvPr id="1027" name="Rectangle 3"/>
          <p:cNvSpPr>
            <a:spLocks noGrp="1" noChangeArrowheads="1"/>
          </p:cNvSpPr>
          <p:nvPr>
            <p:ph type="title"/>
          </p:nvPr>
        </p:nvSpPr>
        <p:spPr bwMode="auto">
          <a:xfrm>
            <a:off x="1066800" y="6096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8" name="Rectangle 4"/>
          <p:cNvSpPr>
            <a:spLocks noGrp="1" noChangeArrowheads="1"/>
          </p:cNvSpPr>
          <p:nvPr>
            <p:ph type="body" idx="1"/>
          </p:nvPr>
        </p:nvSpPr>
        <p:spPr bwMode="auto">
          <a:xfrm>
            <a:off x="685800" y="1981200"/>
            <a:ext cx="7772400" cy="4038600"/>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9" name="Rectangle 5"/>
          <p:cNvSpPr>
            <a:spLocks noGrp="1" noChangeArrowheads="1"/>
          </p:cNvSpPr>
          <p:nvPr>
            <p:ph type="dt" sz="half" idx="2"/>
          </p:nvPr>
        </p:nvSpPr>
        <p:spPr bwMode="auto">
          <a:xfrm>
            <a:off x="914400" y="6248400"/>
            <a:ext cx="16764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rtl="1">
              <a:defRPr sz="1400" b="0">
                <a:solidFill>
                  <a:schemeClr val="tx2"/>
                </a:solidFill>
                <a:effectLst/>
                <a:latin typeface="+mn-lt"/>
                <a:cs typeface="+mn-cs"/>
              </a:defRPr>
            </a:lvl1pPr>
          </a:lstStyle>
          <a:p>
            <a:pPr>
              <a:defRPr/>
            </a:pPr>
            <a:endParaRPr lang="en-US"/>
          </a:p>
        </p:txBody>
      </p:sp>
      <p:sp>
        <p:nvSpPr>
          <p:cNvPr id="10" name="Rectangle 6"/>
          <p:cNvSpPr>
            <a:spLocks noGrp="1" noChangeArrowheads="1"/>
          </p:cNvSpPr>
          <p:nvPr>
            <p:ph type="ftr" sz="quarter" idx="3"/>
          </p:nvPr>
        </p:nvSpPr>
        <p:spPr bwMode="auto">
          <a:xfrm>
            <a:off x="3124200" y="6248400"/>
            <a:ext cx="2895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rtl="1">
              <a:defRPr sz="1400" b="0">
                <a:solidFill>
                  <a:schemeClr val="tx2"/>
                </a:solidFill>
                <a:effectLst/>
                <a:latin typeface="+mn-lt"/>
                <a:cs typeface="+mn-cs"/>
              </a:defRPr>
            </a:lvl1pPr>
          </a:lstStyle>
          <a:p>
            <a:pPr>
              <a:defRPr/>
            </a:pPr>
            <a:endParaRPr lang="en-US"/>
          </a:p>
        </p:txBody>
      </p:sp>
      <p:sp>
        <p:nvSpPr>
          <p:cNvPr id="11" name="Rectangle 7"/>
          <p:cNvSpPr>
            <a:spLocks noGrp="1" noChangeArrowheads="1"/>
          </p:cNvSpPr>
          <p:nvPr>
            <p:ph type="sldNum" sz="quarter" idx="4"/>
          </p:nvPr>
        </p:nvSpPr>
        <p:spPr bwMode="auto">
          <a:xfrm>
            <a:off x="6553200" y="6248400"/>
            <a:ext cx="16764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rtl="1">
              <a:defRPr sz="1400" b="0">
                <a:solidFill>
                  <a:schemeClr val="tx2"/>
                </a:solidFill>
                <a:effectLst/>
                <a:latin typeface="+mn-lt"/>
              </a:defRPr>
            </a:lvl1pPr>
          </a:lstStyle>
          <a:p>
            <a:pPr>
              <a:defRPr/>
            </a:pPr>
            <a:fld id="{06FE6CCB-D1E5-436E-9E10-42AEA68159AF}"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p:hf sldNum="0" hdr="0" ftr="0" dt="0"/>
  <p:txStyles>
    <p:titleStyle>
      <a:lvl1pPr algn="ctr" rtl="1" eaLnBrk="1" fontAlgn="base" hangingPunct="1">
        <a:spcBef>
          <a:spcPct val="0"/>
        </a:spcBef>
        <a:spcAft>
          <a:spcPct val="0"/>
        </a:spcAft>
        <a:defRPr sz="4400" b="1">
          <a:solidFill>
            <a:schemeClr val="tx1"/>
          </a:solidFill>
          <a:latin typeface="+mj-lt"/>
          <a:ea typeface="+mj-ea"/>
          <a:cs typeface="+mj-cs"/>
        </a:defRPr>
      </a:lvl1pPr>
      <a:lvl2pPr algn="ctr" rtl="1" eaLnBrk="1" fontAlgn="base" hangingPunct="1">
        <a:spcBef>
          <a:spcPct val="0"/>
        </a:spcBef>
        <a:spcAft>
          <a:spcPct val="0"/>
        </a:spcAft>
        <a:defRPr sz="4400" b="1">
          <a:solidFill>
            <a:schemeClr val="tx1"/>
          </a:solidFill>
          <a:latin typeface="Arial" pitchFamily="34" charset="0"/>
          <a:ea typeface="MS PGothic" pitchFamily="34" charset="-128"/>
          <a:cs typeface="Arial" pitchFamily="34" charset="0"/>
        </a:defRPr>
      </a:lvl2pPr>
      <a:lvl3pPr algn="ctr" rtl="1" eaLnBrk="1" fontAlgn="base" hangingPunct="1">
        <a:spcBef>
          <a:spcPct val="0"/>
        </a:spcBef>
        <a:spcAft>
          <a:spcPct val="0"/>
        </a:spcAft>
        <a:defRPr sz="4400" b="1">
          <a:solidFill>
            <a:schemeClr val="tx1"/>
          </a:solidFill>
          <a:latin typeface="Arial" pitchFamily="34" charset="0"/>
          <a:ea typeface="MS PGothic" pitchFamily="34" charset="-128"/>
          <a:cs typeface="Arial" pitchFamily="34" charset="0"/>
        </a:defRPr>
      </a:lvl3pPr>
      <a:lvl4pPr algn="ctr" rtl="1" eaLnBrk="1" fontAlgn="base" hangingPunct="1">
        <a:spcBef>
          <a:spcPct val="0"/>
        </a:spcBef>
        <a:spcAft>
          <a:spcPct val="0"/>
        </a:spcAft>
        <a:defRPr sz="4400" b="1">
          <a:solidFill>
            <a:schemeClr val="tx1"/>
          </a:solidFill>
          <a:latin typeface="Arial" pitchFamily="34" charset="0"/>
          <a:ea typeface="MS PGothic" pitchFamily="34" charset="-128"/>
          <a:cs typeface="Arial" pitchFamily="34" charset="0"/>
        </a:defRPr>
      </a:lvl4pPr>
      <a:lvl5pPr algn="ctr" rtl="1" eaLnBrk="1" fontAlgn="base" hangingPunct="1">
        <a:spcBef>
          <a:spcPct val="0"/>
        </a:spcBef>
        <a:spcAft>
          <a:spcPct val="0"/>
        </a:spcAft>
        <a:defRPr sz="4400" b="1">
          <a:solidFill>
            <a:schemeClr val="tx1"/>
          </a:solidFill>
          <a:latin typeface="Arial" pitchFamily="34" charset="0"/>
          <a:ea typeface="MS PGothic" pitchFamily="34" charset="-128"/>
          <a:cs typeface="Arial" pitchFamily="34" charset="0"/>
        </a:defRPr>
      </a:lvl5pPr>
      <a:lvl6pPr marL="457200" algn="ctr" rtl="1" eaLnBrk="1" fontAlgn="base" hangingPunct="1">
        <a:spcBef>
          <a:spcPct val="0"/>
        </a:spcBef>
        <a:spcAft>
          <a:spcPct val="0"/>
        </a:spcAft>
        <a:defRPr sz="4400" b="1">
          <a:solidFill>
            <a:schemeClr val="tx1"/>
          </a:solidFill>
          <a:latin typeface="Arial" pitchFamily="34" charset="0"/>
          <a:ea typeface="MS PGothic" pitchFamily="34" charset="-128"/>
          <a:cs typeface="Arial" pitchFamily="34" charset="0"/>
        </a:defRPr>
      </a:lvl6pPr>
      <a:lvl7pPr marL="914400" algn="ctr" rtl="1" eaLnBrk="1" fontAlgn="base" hangingPunct="1">
        <a:spcBef>
          <a:spcPct val="0"/>
        </a:spcBef>
        <a:spcAft>
          <a:spcPct val="0"/>
        </a:spcAft>
        <a:defRPr sz="4400" b="1">
          <a:solidFill>
            <a:schemeClr val="tx1"/>
          </a:solidFill>
          <a:latin typeface="Arial" pitchFamily="34" charset="0"/>
          <a:ea typeface="MS PGothic" pitchFamily="34" charset="-128"/>
          <a:cs typeface="Arial" pitchFamily="34" charset="0"/>
        </a:defRPr>
      </a:lvl7pPr>
      <a:lvl8pPr marL="1371600" algn="ctr" rtl="1" eaLnBrk="1" fontAlgn="base" hangingPunct="1">
        <a:spcBef>
          <a:spcPct val="0"/>
        </a:spcBef>
        <a:spcAft>
          <a:spcPct val="0"/>
        </a:spcAft>
        <a:defRPr sz="4400" b="1">
          <a:solidFill>
            <a:schemeClr val="tx1"/>
          </a:solidFill>
          <a:latin typeface="Arial" pitchFamily="34" charset="0"/>
          <a:ea typeface="MS PGothic" pitchFamily="34" charset="-128"/>
          <a:cs typeface="Arial" pitchFamily="34" charset="0"/>
        </a:defRPr>
      </a:lvl8pPr>
      <a:lvl9pPr marL="1828800" algn="ctr" rtl="1" eaLnBrk="1" fontAlgn="base" hangingPunct="1">
        <a:spcBef>
          <a:spcPct val="0"/>
        </a:spcBef>
        <a:spcAft>
          <a:spcPct val="0"/>
        </a:spcAft>
        <a:defRPr sz="4400" b="1">
          <a:solidFill>
            <a:schemeClr val="tx1"/>
          </a:solidFill>
          <a:latin typeface="Arial" pitchFamily="34" charset="0"/>
          <a:ea typeface="MS PGothic" pitchFamily="34" charset="-128"/>
          <a:cs typeface="Arial" pitchFamily="34" charset="0"/>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ea typeface="+mn-ea"/>
          <a:cs typeface="+mn-cs"/>
        </a:defRPr>
      </a:lvl2pPr>
      <a:lvl3pPr marL="1143000" indent="-228600" algn="r" rtl="1" eaLnBrk="1" fontAlgn="base" hangingPunct="1">
        <a:spcBef>
          <a:spcPct val="20000"/>
        </a:spcBef>
        <a:spcAft>
          <a:spcPct val="0"/>
        </a:spcAft>
        <a:buChar char="•"/>
        <a:defRPr sz="2400">
          <a:solidFill>
            <a:schemeClr val="tx1"/>
          </a:solidFill>
          <a:latin typeface="+mn-lt"/>
          <a:ea typeface="+mn-ea"/>
          <a:cs typeface="+mn-cs"/>
        </a:defRPr>
      </a:lvl3pPr>
      <a:lvl4pPr marL="1600200" indent="-228600" algn="r" rtl="1" eaLnBrk="1" fontAlgn="base" hangingPunct="1">
        <a:spcBef>
          <a:spcPct val="20000"/>
        </a:spcBef>
        <a:spcAft>
          <a:spcPct val="0"/>
        </a:spcAft>
        <a:buChar char="–"/>
        <a:defRPr sz="2000">
          <a:solidFill>
            <a:schemeClr val="tx1"/>
          </a:solidFill>
          <a:latin typeface="+mn-lt"/>
          <a:ea typeface="+mn-ea"/>
          <a:cs typeface="+mn-cs"/>
        </a:defRPr>
      </a:lvl4pPr>
      <a:lvl5pPr marL="2057400" indent="-228600" algn="r" rtl="1" eaLnBrk="1" fontAlgn="base" hangingPunct="1">
        <a:spcBef>
          <a:spcPct val="20000"/>
        </a:spcBef>
        <a:spcAft>
          <a:spcPct val="0"/>
        </a:spcAft>
        <a:buChar char="»"/>
        <a:defRPr sz="2000">
          <a:solidFill>
            <a:schemeClr val="tx1"/>
          </a:solidFill>
          <a:latin typeface="+mn-lt"/>
          <a:ea typeface="+mn-ea"/>
          <a:cs typeface="+mn-cs"/>
        </a:defRPr>
      </a:lvl5pPr>
      <a:lvl6pPr marL="2514600" indent="-228600" algn="r" rtl="1" eaLnBrk="1" fontAlgn="base" hangingPunct="1">
        <a:spcBef>
          <a:spcPct val="20000"/>
        </a:spcBef>
        <a:spcAft>
          <a:spcPct val="0"/>
        </a:spcAft>
        <a:buChar char="»"/>
        <a:defRPr sz="2000">
          <a:solidFill>
            <a:schemeClr val="tx1"/>
          </a:solidFill>
          <a:latin typeface="+mn-lt"/>
          <a:ea typeface="+mn-ea"/>
          <a:cs typeface="+mn-cs"/>
        </a:defRPr>
      </a:lvl6pPr>
      <a:lvl7pPr marL="2971800" indent="-228600" algn="r" rtl="1" eaLnBrk="1" fontAlgn="base" hangingPunct="1">
        <a:spcBef>
          <a:spcPct val="20000"/>
        </a:spcBef>
        <a:spcAft>
          <a:spcPct val="0"/>
        </a:spcAft>
        <a:buChar char="»"/>
        <a:defRPr sz="2000">
          <a:solidFill>
            <a:schemeClr val="tx1"/>
          </a:solidFill>
          <a:latin typeface="+mn-lt"/>
          <a:ea typeface="+mn-ea"/>
          <a:cs typeface="+mn-cs"/>
        </a:defRPr>
      </a:lvl7pPr>
      <a:lvl8pPr marL="3429000" indent="-228600" algn="r" rtl="1" eaLnBrk="1" fontAlgn="base" hangingPunct="1">
        <a:spcBef>
          <a:spcPct val="20000"/>
        </a:spcBef>
        <a:spcAft>
          <a:spcPct val="0"/>
        </a:spcAft>
        <a:buChar char="»"/>
        <a:defRPr sz="2000">
          <a:solidFill>
            <a:schemeClr val="tx1"/>
          </a:solidFill>
          <a:latin typeface="+mn-lt"/>
          <a:ea typeface="+mn-ea"/>
          <a:cs typeface="+mn-cs"/>
        </a:defRPr>
      </a:lvl8pPr>
      <a:lvl9pPr marL="3886200" indent="-228600" algn="r" rtl="1" eaLnBrk="1" fontAlgn="base" hangingPunct="1">
        <a:spcBef>
          <a:spcPct val="20000"/>
        </a:spcBef>
        <a:spcAft>
          <a:spcPct val="0"/>
        </a:spcAft>
        <a:buChar char="»"/>
        <a:defRPr sz="20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3">
            <a:lum bright="6000"/>
          </a:blip>
          <a:srcRect/>
          <a:stretch>
            <a:fillRect/>
          </a:stretch>
        </p:blipFill>
        <p:spPr bwMode="auto">
          <a:xfrm>
            <a:off x="0" y="0"/>
            <a:ext cx="9145588" cy="6859588"/>
          </a:xfrm>
          <a:prstGeom prst="rect">
            <a:avLst/>
          </a:prstGeom>
          <a:noFill/>
          <a:ln w="9525">
            <a:noFill/>
            <a:miter lim="800000"/>
            <a:headEnd/>
            <a:tailEnd/>
          </a:ln>
        </p:spPr>
      </p:pic>
      <p:sp>
        <p:nvSpPr>
          <p:cNvPr id="2051" name="Rectangle 3"/>
          <p:cNvSpPr>
            <a:spLocks noGrp="1" noChangeArrowheads="1"/>
          </p:cNvSpPr>
          <p:nvPr>
            <p:ph type="title"/>
          </p:nvPr>
        </p:nvSpPr>
        <p:spPr bwMode="auto">
          <a:xfrm>
            <a:off x="1066800" y="6096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685800" y="1981200"/>
            <a:ext cx="7772400" cy="4038600"/>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7" name="Rectangle 5"/>
          <p:cNvSpPr>
            <a:spLocks noGrp="1" noChangeArrowheads="1"/>
          </p:cNvSpPr>
          <p:nvPr>
            <p:ph type="dt" sz="half" idx="2"/>
          </p:nvPr>
        </p:nvSpPr>
        <p:spPr bwMode="auto">
          <a:xfrm>
            <a:off x="685800" y="6172200"/>
            <a:ext cx="1905000" cy="457200"/>
          </a:xfrm>
          <a:prstGeom prst="rect">
            <a:avLst/>
          </a:prstGeom>
          <a:noFill/>
          <a:ln w="9525">
            <a:noFill/>
            <a:miter lim="800000"/>
            <a:headEnd/>
            <a:tailEnd/>
          </a:ln>
          <a:effectLst>
            <a:outerShdw dist="12700" dir="2700000" algn="ctr" rotWithShape="0">
              <a:srgbClr val="808080"/>
            </a:outerShdw>
          </a:effectLst>
        </p:spPr>
        <p:txBody>
          <a:bodyPr vert="horz" wrap="square" lIns="91440" tIns="45720" rIns="91440" bIns="45720" numCol="1" anchor="t" anchorCtr="0" compatLnSpc="1">
            <a:prstTxWarp prst="textNoShape">
              <a:avLst/>
            </a:prstTxWarp>
          </a:bodyPr>
          <a:lstStyle>
            <a:lvl1pPr algn="r" rtl="1">
              <a:defRPr sz="1400" b="0">
                <a:solidFill>
                  <a:schemeClr val="tx2"/>
                </a:solidFill>
                <a:effectLst/>
                <a:latin typeface="+mn-lt"/>
                <a:cs typeface="Arial" charset="0"/>
              </a:defRPr>
            </a:lvl1pPr>
          </a:lstStyle>
          <a:p>
            <a:pPr>
              <a:defRPr/>
            </a:pPr>
            <a:endParaRPr lang="en-US"/>
          </a:p>
        </p:txBody>
      </p:sp>
      <p:sp>
        <p:nvSpPr>
          <p:cNvPr id="23558" name="Rectangle 6"/>
          <p:cNvSpPr>
            <a:spLocks noGrp="1" noChangeArrowheads="1"/>
          </p:cNvSpPr>
          <p:nvPr>
            <p:ph type="ftr" sz="quarter" idx="3"/>
          </p:nvPr>
        </p:nvSpPr>
        <p:spPr bwMode="auto">
          <a:xfrm>
            <a:off x="3124200" y="6172200"/>
            <a:ext cx="2895600" cy="457200"/>
          </a:xfrm>
          <a:prstGeom prst="rect">
            <a:avLst/>
          </a:prstGeom>
          <a:noFill/>
          <a:ln w="9525">
            <a:noFill/>
            <a:miter lim="800000"/>
            <a:headEnd/>
            <a:tailEnd/>
          </a:ln>
          <a:effectLst>
            <a:outerShdw dist="12700" dir="2700000" algn="ctr" rotWithShape="0">
              <a:srgbClr val="808080"/>
            </a:outerShdw>
          </a:effectLst>
        </p:spPr>
        <p:txBody>
          <a:bodyPr vert="horz" wrap="square" lIns="91440" tIns="45720" rIns="91440" bIns="45720" numCol="1" anchor="t" anchorCtr="0" compatLnSpc="1">
            <a:prstTxWarp prst="textNoShape">
              <a:avLst/>
            </a:prstTxWarp>
          </a:bodyPr>
          <a:lstStyle>
            <a:lvl1pPr algn="ctr" rtl="1">
              <a:defRPr sz="1400" b="0">
                <a:solidFill>
                  <a:schemeClr val="tx2"/>
                </a:solidFill>
                <a:effectLst/>
                <a:latin typeface="+mn-lt"/>
                <a:cs typeface="Arial" charset="0"/>
              </a:defRPr>
            </a:lvl1pPr>
          </a:lstStyle>
          <a:p>
            <a:pPr>
              <a:defRPr/>
            </a:pPr>
            <a:endParaRPr lang="en-US"/>
          </a:p>
        </p:txBody>
      </p:sp>
      <p:sp>
        <p:nvSpPr>
          <p:cNvPr id="23559" name="Rectangle 7"/>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a:outerShdw dist="12700" dir="2700000" algn="ctr" rotWithShape="0">
              <a:srgbClr val="808080"/>
            </a:outerShdw>
          </a:effectLst>
        </p:spPr>
        <p:txBody>
          <a:bodyPr vert="horz" wrap="square" lIns="91440" tIns="45720" rIns="91440" bIns="45720" numCol="1" anchor="t" anchorCtr="0" compatLnSpc="1">
            <a:prstTxWarp prst="textNoShape">
              <a:avLst/>
            </a:prstTxWarp>
          </a:bodyPr>
          <a:lstStyle>
            <a:lvl1pPr algn="r" rtl="1">
              <a:defRPr sz="1400" b="0">
                <a:solidFill>
                  <a:schemeClr val="tx2"/>
                </a:solidFill>
                <a:effectLst/>
                <a:latin typeface="+mn-lt"/>
              </a:defRPr>
            </a:lvl1pPr>
          </a:lstStyle>
          <a:p>
            <a:pPr>
              <a:defRPr/>
            </a:pPr>
            <a:fld id="{45417C2D-3B49-4B02-8EDE-0D58D669B5C0}"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p:hf sldNum="0" hdr="0"/>
  <p:txStyles>
    <p:titleStyle>
      <a:lvl1pPr algn="ctr" rtl="0" eaLnBrk="0" fontAlgn="base" hangingPunct="0">
        <a:spcBef>
          <a:spcPct val="0"/>
        </a:spcBef>
        <a:spcAft>
          <a:spcPct val="0"/>
        </a:spcAft>
        <a:defRPr sz="4400" b="1">
          <a:solidFill>
            <a:schemeClr val="tx1"/>
          </a:solidFill>
          <a:latin typeface="+mj-lt"/>
          <a:ea typeface="+mj-ea"/>
          <a:cs typeface="+mj-cs"/>
        </a:defRPr>
      </a:lvl1pPr>
      <a:lvl2pPr algn="ctr" rtl="0" eaLnBrk="0" fontAlgn="base" hangingPunct="0">
        <a:spcBef>
          <a:spcPct val="0"/>
        </a:spcBef>
        <a:spcAft>
          <a:spcPct val="0"/>
        </a:spcAft>
        <a:defRPr sz="4400" b="1">
          <a:solidFill>
            <a:schemeClr val="tx1"/>
          </a:solidFill>
          <a:latin typeface="Arial" pitchFamily="34" charset="0"/>
          <a:ea typeface="MS PGothic" pitchFamily="34" charset="-128"/>
        </a:defRPr>
      </a:lvl2pPr>
      <a:lvl3pPr algn="ctr" rtl="0" eaLnBrk="0" fontAlgn="base" hangingPunct="0">
        <a:spcBef>
          <a:spcPct val="0"/>
        </a:spcBef>
        <a:spcAft>
          <a:spcPct val="0"/>
        </a:spcAft>
        <a:defRPr sz="4400" b="1">
          <a:solidFill>
            <a:schemeClr val="tx1"/>
          </a:solidFill>
          <a:latin typeface="Arial" pitchFamily="34" charset="0"/>
          <a:ea typeface="MS PGothic" pitchFamily="34" charset="-128"/>
        </a:defRPr>
      </a:lvl3pPr>
      <a:lvl4pPr algn="ctr" rtl="0" eaLnBrk="0" fontAlgn="base" hangingPunct="0">
        <a:spcBef>
          <a:spcPct val="0"/>
        </a:spcBef>
        <a:spcAft>
          <a:spcPct val="0"/>
        </a:spcAft>
        <a:defRPr sz="4400" b="1">
          <a:solidFill>
            <a:schemeClr val="tx1"/>
          </a:solidFill>
          <a:latin typeface="Arial" pitchFamily="34" charset="0"/>
          <a:ea typeface="MS PGothic" pitchFamily="34" charset="-128"/>
        </a:defRPr>
      </a:lvl4pPr>
      <a:lvl5pPr algn="ctr" rtl="0" eaLnBrk="0" fontAlgn="base" hangingPunct="0">
        <a:spcBef>
          <a:spcPct val="0"/>
        </a:spcBef>
        <a:spcAft>
          <a:spcPct val="0"/>
        </a:spcAft>
        <a:defRPr sz="4400" b="1">
          <a:solidFill>
            <a:schemeClr val="tx1"/>
          </a:solidFill>
          <a:latin typeface="Arial" pitchFamily="34" charset="0"/>
          <a:ea typeface="MS PGothic" pitchFamily="34" charset="-128"/>
        </a:defRPr>
      </a:lvl5pPr>
      <a:lvl6pPr marL="457200" algn="ctr" rtl="0" eaLnBrk="0" fontAlgn="base" hangingPunct="0">
        <a:spcBef>
          <a:spcPct val="0"/>
        </a:spcBef>
        <a:spcAft>
          <a:spcPct val="0"/>
        </a:spcAft>
        <a:defRPr sz="4400" b="1">
          <a:solidFill>
            <a:schemeClr val="tx1"/>
          </a:solidFill>
          <a:latin typeface="Arial" pitchFamily="34" charset="0"/>
          <a:ea typeface="MS PGothic" pitchFamily="34" charset="-128"/>
        </a:defRPr>
      </a:lvl6pPr>
      <a:lvl7pPr marL="914400" algn="ctr" rtl="0" eaLnBrk="0" fontAlgn="base" hangingPunct="0">
        <a:spcBef>
          <a:spcPct val="0"/>
        </a:spcBef>
        <a:spcAft>
          <a:spcPct val="0"/>
        </a:spcAft>
        <a:defRPr sz="4400" b="1">
          <a:solidFill>
            <a:schemeClr val="tx1"/>
          </a:solidFill>
          <a:latin typeface="Arial" pitchFamily="34" charset="0"/>
          <a:ea typeface="MS PGothic" pitchFamily="34" charset="-128"/>
        </a:defRPr>
      </a:lvl7pPr>
      <a:lvl8pPr marL="1371600" algn="ctr" rtl="0" eaLnBrk="0" fontAlgn="base" hangingPunct="0">
        <a:spcBef>
          <a:spcPct val="0"/>
        </a:spcBef>
        <a:spcAft>
          <a:spcPct val="0"/>
        </a:spcAft>
        <a:defRPr sz="4400" b="1">
          <a:solidFill>
            <a:schemeClr val="tx1"/>
          </a:solidFill>
          <a:latin typeface="Arial" pitchFamily="34" charset="0"/>
          <a:ea typeface="MS PGothic" pitchFamily="34" charset="-128"/>
        </a:defRPr>
      </a:lvl8pPr>
      <a:lvl9pPr marL="1828800" algn="ctr" rtl="0" eaLnBrk="0" fontAlgn="base" hangingPunct="0">
        <a:spcBef>
          <a:spcPct val="0"/>
        </a:spcBef>
        <a:spcAft>
          <a:spcPct val="0"/>
        </a:spcAft>
        <a:defRPr sz="4400" b="1">
          <a:solidFill>
            <a:schemeClr val="tx1"/>
          </a:solidFill>
          <a:latin typeface="Arial" pitchFamily="34" charset="0"/>
          <a:ea typeface="MS PGothic" pitchFamily="34"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953000" y="2273300"/>
            <a:ext cx="3467100" cy="708025"/>
          </a:xfrm>
          <a:prstGeom prst="rect">
            <a:avLst/>
          </a:prstGeom>
          <a:noFill/>
          <a:ln w="9525">
            <a:noFill/>
            <a:miter lim="800000"/>
            <a:headEnd/>
            <a:tailEnd/>
          </a:ln>
        </p:spPr>
        <p:txBody>
          <a:bodyPr>
            <a:spAutoFit/>
          </a:bodyPr>
          <a:lstStyle/>
          <a:p>
            <a:pPr rtl="1"/>
            <a:endParaRPr lang="ar-EG"/>
          </a:p>
        </p:txBody>
      </p:sp>
      <p:sp>
        <p:nvSpPr>
          <p:cNvPr id="3075" name="Rectangle 2"/>
          <p:cNvSpPr txBox="1">
            <a:spLocks noChangeArrowheads="1"/>
          </p:cNvSpPr>
          <p:nvPr/>
        </p:nvSpPr>
        <p:spPr bwMode="auto">
          <a:xfrm>
            <a:off x="533400" y="1676400"/>
            <a:ext cx="7772400" cy="1295400"/>
          </a:xfrm>
          <a:prstGeom prst="rect">
            <a:avLst/>
          </a:prstGeom>
          <a:noFill/>
          <a:ln w="9525">
            <a:noFill/>
            <a:miter lim="800000"/>
            <a:headEnd/>
            <a:tailEnd/>
          </a:ln>
        </p:spPr>
        <p:txBody>
          <a:bodyPr/>
          <a:lstStyle/>
          <a:p>
            <a:pPr rtl="1"/>
            <a:r>
              <a:rPr lang="ar-EG" sz="5400" dirty="0" smtClean="0">
                <a:solidFill>
                  <a:srgbClr val="00CC00"/>
                </a:solidFill>
                <a:latin typeface="Arial" pitchFamily="34" charset="0"/>
              </a:rPr>
              <a:t>التخطيط للتدريب الرياضي </a:t>
            </a:r>
            <a:endParaRPr lang="en-US" sz="5400" dirty="0">
              <a:solidFill>
                <a:srgbClr val="00CC00"/>
              </a:solidFill>
              <a:latin typeface="Arial" pitchFamily="34" charset="0"/>
            </a:endParaRPr>
          </a:p>
        </p:txBody>
      </p:sp>
      <p:sp>
        <p:nvSpPr>
          <p:cNvPr id="10" name="Rectangle 5"/>
          <p:cNvSpPr txBox="1">
            <a:spLocks noChangeArrowheads="1"/>
          </p:cNvSpPr>
          <p:nvPr/>
        </p:nvSpPr>
        <p:spPr bwMode="auto">
          <a:xfrm>
            <a:off x="914400" y="4572000"/>
            <a:ext cx="7310438" cy="1273175"/>
          </a:xfrm>
          <a:prstGeom prst="rect">
            <a:avLst/>
          </a:prstGeom>
          <a:noFill/>
          <a:ln w="9525">
            <a:noFill/>
            <a:miter lim="800000"/>
            <a:headEnd/>
            <a:tailEnd/>
          </a:ln>
        </p:spPr>
        <p:txBody>
          <a:bodyPr/>
          <a:lstStyle/>
          <a:p>
            <a:pPr rtl="1">
              <a:spcBef>
                <a:spcPct val="20000"/>
              </a:spcBef>
            </a:pPr>
            <a:r>
              <a:rPr lang="ar-EG" sz="3200">
                <a:solidFill>
                  <a:srgbClr val="00CC00"/>
                </a:solidFill>
                <a:latin typeface="Arial" pitchFamily="34" charset="0"/>
              </a:rPr>
              <a:t>اعداد</a:t>
            </a:r>
          </a:p>
          <a:p>
            <a:pPr rtl="1">
              <a:spcBef>
                <a:spcPct val="20000"/>
              </a:spcBef>
            </a:pPr>
            <a:r>
              <a:rPr lang="ar-EG" sz="3200">
                <a:solidFill>
                  <a:srgbClr val="7030A0"/>
                </a:solidFill>
                <a:latin typeface="Arial" pitchFamily="34" charset="0"/>
              </a:rPr>
              <a:t>أ .د </a:t>
            </a:r>
            <a:r>
              <a:rPr lang="en-US" sz="3200">
                <a:solidFill>
                  <a:srgbClr val="7030A0"/>
                </a:solidFill>
                <a:latin typeface="Arial" pitchFamily="34" charset="0"/>
              </a:rPr>
              <a:t>/</a:t>
            </a:r>
            <a:r>
              <a:rPr lang="ar-EG" sz="3200">
                <a:solidFill>
                  <a:srgbClr val="7030A0"/>
                </a:solidFill>
                <a:latin typeface="Arial" pitchFamily="34" charset="0"/>
              </a:rPr>
              <a:t> أحمد حيدر</a:t>
            </a:r>
          </a:p>
          <a:p>
            <a:pPr rtl="1">
              <a:spcBef>
                <a:spcPct val="20000"/>
              </a:spcBef>
            </a:pPr>
            <a:r>
              <a:rPr lang="ar-EG" sz="3200">
                <a:latin typeface="Arial" pitchFamily="34" charset="0"/>
              </a:rPr>
              <a:t>أستاذ مساعد بقسم التدريب الرياضى وعلوم الحركة </a:t>
            </a:r>
            <a:endParaRPr lang="en-US" sz="3200">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838200" y="762000"/>
            <a:ext cx="7696200" cy="685800"/>
          </a:xfrm>
        </p:spPr>
        <p:txBody>
          <a:bodyPr/>
          <a:lstStyle/>
          <a:p>
            <a:pPr>
              <a:defRPr/>
            </a:pPr>
            <a:r>
              <a:rPr lang="ar-SA" sz="3200" b="1" dirty="0">
                <a:solidFill>
                  <a:srgbClr val="FF0000"/>
                </a:solidFill>
              </a:rPr>
              <a:t>أسس ومبادىء التخطيط الرياضي</a:t>
            </a:r>
            <a:endParaRPr lang="en-US" sz="3200" b="1" dirty="0">
              <a:solidFill>
                <a:srgbClr val="FF0000"/>
              </a:solidFill>
            </a:endParaRPr>
          </a:p>
        </p:txBody>
      </p:sp>
      <p:pic>
        <p:nvPicPr>
          <p:cNvPr id="6" name="Picture 12" descr="trends"/>
          <p:cNvPicPr>
            <a:picLocks noChangeAspect="1" noChangeArrowheads="1"/>
          </p:cNvPicPr>
          <p:nvPr/>
        </p:nvPicPr>
        <p:blipFill>
          <a:blip r:embed="rId2">
            <a:extLst/>
          </a:blip>
          <a:srcRect/>
          <a:stretch>
            <a:fillRect/>
          </a:stretch>
        </p:blipFill>
        <p:spPr bwMode="auto">
          <a:xfrm>
            <a:off x="1066800" y="1905000"/>
            <a:ext cx="7466286" cy="3886200"/>
          </a:xfrm>
          <a:prstGeom prst="rect">
            <a:avLst/>
          </a:prstGeom>
          <a:ln>
            <a:noFill/>
          </a:ln>
          <a:effectLst>
            <a:softEdge rad="112500"/>
          </a:effectLs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2000"/>
                                        <p:tgtEl>
                                          <p:spTgt spid="6"/>
                                        </p:tgtEl>
                                      </p:cBhvr>
                                    </p:animEffect>
                                    <p:anim calcmode="lin" valueType="num">
                                      <p:cBhvr>
                                        <p:cTn id="26" dur="2000" fill="hold"/>
                                        <p:tgtEl>
                                          <p:spTgt spid="6"/>
                                        </p:tgtEl>
                                        <p:attrNameLst>
                                          <p:attrName>ppt_w</p:attrName>
                                        </p:attrNameLst>
                                      </p:cBhvr>
                                      <p:tavLst>
                                        <p:tav tm="0" fmla="#ppt_w*sin(2.5*pi*$)">
                                          <p:val>
                                            <p:fltVal val="0"/>
                                          </p:val>
                                        </p:tav>
                                        <p:tav tm="100000">
                                          <p:val>
                                            <p:fltVal val="1"/>
                                          </p:val>
                                        </p:tav>
                                      </p:tavLst>
                                    </p:anim>
                                    <p:anim calcmode="lin" valueType="num">
                                      <p:cBhvr>
                                        <p:cTn id="27"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52400" y="1397000"/>
          <a:ext cx="82296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2"/>
          <p:cNvSpPr>
            <a:spLocks noGrp="1"/>
          </p:cNvSpPr>
          <p:nvPr>
            <p:ph type="ftr" sz="quarter" idx="11"/>
          </p:nvPr>
        </p:nvSpPr>
        <p:spPr>
          <a:xfrm>
            <a:off x="1295400" y="533400"/>
            <a:ext cx="6096000" cy="685800"/>
          </a:xfrm>
        </p:spPr>
        <p:txBody>
          <a:bodyPr/>
          <a:lstStyle/>
          <a:p>
            <a:pPr>
              <a:defRPr/>
            </a:pPr>
            <a:r>
              <a:rPr lang="ar-SA" sz="3200" b="1" dirty="0">
                <a:solidFill>
                  <a:srgbClr val="FF0000"/>
                </a:solidFill>
              </a:rPr>
              <a:t>أسس ومبادىء التخطيط الرياضي</a:t>
            </a:r>
            <a:endParaRPr lang="en-US" sz="3200" b="1"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2590800" y="609600"/>
            <a:ext cx="3810000" cy="762000"/>
          </a:xfrm>
        </p:spPr>
        <p:txBody>
          <a:bodyPr/>
          <a:lstStyle/>
          <a:p>
            <a:pPr>
              <a:defRPr/>
            </a:pPr>
            <a:r>
              <a:rPr lang="ar-SA" sz="3200" b="1" dirty="0">
                <a:solidFill>
                  <a:srgbClr val="FF0000"/>
                </a:solidFill>
              </a:rPr>
              <a:t>تحقيق الهدف </a:t>
            </a:r>
            <a:endParaRPr lang="en-US" sz="3200" b="1" dirty="0">
              <a:solidFill>
                <a:srgbClr val="FF0000"/>
              </a:solidFill>
            </a:endParaRPr>
          </a:p>
        </p:txBody>
      </p:sp>
      <p:sp>
        <p:nvSpPr>
          <p:cNvPr id="7" name="Footer Placeholder 2"/>
          <p:cNvSpPr txBox="1">
            <a:spLocks/>
          </p:cNvSpPr>
          <p:nvPr/>
        </p:nvSpPr>
        <p:spPr bwMode="auto">
          <a:xfrm>
            <a:off x="304800" y="1600200"/>
            <a:ext cx="8382000" cy="1752600"/>
          </a:xfrm>
          <a:prstGeom prst="rect">
            <a:avLst/>
          </a:prstGeom>
          <a:noFill/>
          <a:ln w="9525">
            <a:noFill/>
            <a:miter lim="800000"/>
            <a:headEnd/>
            <a:tailEnd/>
          </a:ln>
          <a:effectLst>
            <a:outerShdw dist="12700" dir="2700000" algn="ctr" rotWithShape="0">
              <a:srgbClr val="808080"/>
            </a:outerShdw>
          </a:effectLst>
        </p:spPr>
        <p:txBody>
          <a:bodyPr/>
          <a:lstStyle/>
          <a:p>
            <a:pPr eaLnBrk="0" hangingPunct="0">
              <a:defRPr/>
            </a:pPr>
            <a:r>
              <a:rPr lang="ar-SA" sz="3200">
                <a:solidFill>
                  <a:srgbClr val="2D0101"/>
                </a:solidFill>
              </a:rPr>
              <a:t>يجب ان تتجه كافة عمليات تخطيط التدريب الى تحقيق الأهداف الموضوعة ابتداء من الأهداف الصغيرة الى الأكبر</a:t>
            </a:r>
            <a:endParaRPr lang="en-US" sz="3200">
              <a:solidFill>
                <a:srgbClr val="2D0101"/>
              </a:solidFill>
              <a:latin typeface="Arial" pitchFamily="34" charset="0"/>
            </a:endParaRPr>
          </a:p>
        </p:txBody>
      </p:sp>
      <p:sp>
        <p:nvSpPr>
          <p:cNvPr id="6" name="Footer Placeholder 2"/>
          <p:cNvSpPr txBox="1">
            <a:spLocks/>
          </p:cNvSpPr>
          <p:nvPr/>
        </p:nvSpPr>
        <p:spPr bwMode="auto">
          <a:xfrm>
            <a:off x="3238500" y="2895600"/>
            <a:ext cx="2514600" cy="609600"/>
          </a:xfrm>
          <a:prstGeom prst="rect">
            <a:avLst/>
          </a:prstGeom>
          <a:noFill/>
          <a:ln w="9525">
            <a:noFill/>
            <a:miter lim="800000"/>
            <a:headEnd/>
            <a:tailEnd/>
          </a:ln>
          <a:effectLst>
            <a:outerShdw dist="12700" dir="2700000" algn="ctr" rotWithShape="0">
              <a:srgbClr val="808080"/>
            </a:outerShdw>
          </a:effectLst>
        </p:spPr>
        <p:txBody>
          <a:bodyPr/>
          <a:lstStyle/>
          <a:p>
            <a:pPr rtl="1">
              <a:defRPr/>
            </a:pPr>
            <a:r>
              <a:rPr lang="ar-SA" sz="3200">
                <a:solidFill>
                  <a:srgbClr val="ED0505"/>
                </a:solidFill>
                <a:latin typeface="Arial" pitchFamily="34" charset="0"/>
              </a:rPr>
              <a:t>العلمية </a:t>
            </a:r>
            <a:endParaRPr lang="en-US" sz="3200">
              <a:solidFill>
                <a:srgbClr val="ED0505"/>
              </a:solidFill>
              <a:latin typeface="Arial" pitchFamily="34" charset="0"/>
            </a:endParaRPr>
          </a:p>
        </p:txBody>
      </p:sp>
      <p:sp>
        <p:nvSpPr>
          <p:cNvPr id="8" name="Footer Placeholder 2"/>
          <p:cNvSpPr txBox="1">
            <a:spLocks/>
          </p:cNvSpPr>
          <p:nvPr/>
        </p:nvSpPr>
        <p:spPr bwMode="auto">
          <a:xfrm>
            <a:off x="533400" y="3492500"/>
            <a:ext cx="8153400" cy="1752600"/>
          </a:xfrm>
          <a:prstGeom prst="rect">
            <a:avLst/>
          </a:prstGeom>
          <a:noFill/>
          <a:ln w="9525">
            <a:noFill/>
            <a:miter lim="800000"/>
            <a:headEnd/>
            <a:tailEnd/>
          </a:ln>
          <a:effectLst>
            <a:outerShdw dist="12700" dir="2700000" algn="ctr" rotWithShape="0">
              <a:srgbClr val="808080"/>
            </a:outerShdw>
          </a:effectLst>
        </p:spPr>
        <p:txBody>
          <a:bodyPr/>
          <a:lstStyle/>
          <a:p>
            <a:pPr eaLnBrk="0" hangingPunct="0">
              <a:defRPr/>
            </a:pPr>
            <a:r>
              <a:rPr lang="ar-SA" sz="2800">
                <a:solidFill>
                  <a:srgbClr val="2D0101"/>
                </a:solidFill>
              </a:rPr>
              <a:t>يجب أن تستند الخطة على الأسس و المبادئ العلمية المستمدة من خلاصة البحوث والدراسات العلمية المرتبطة بالتربية الرياضية وعلومها المختلفة كالإدارة والإحصاء و الاقتصاد وعلم الاجتماع الرياضي وفسيولوجيا الرياضة والميكانيكا الحيوية والغذاء و الصحة العامة والاختبارات والمقاييس والطب الرياضي</a:t>
            </a:r>
            <a:endParaRPr lang="en-US" sz="2800">
              <a:solidFill>
                <a:srgbClr val="2D0101"/>
              </a:solidFill>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80">
                                          <p:stCondLst>
                                            <p:cond delay="0"/>
                                          </p:stCondLst>
                                        </p:cTn>
                                        <p:tgtEl>
                                          <p:spTgt spid="7"/>
                                        </p:tgtEl>
                                      </p:cBhvr>
                                    </p:animEffect>
                                    <p:anim calcmode="lin" valueType="num">
                                      <p:cBhvr>
                                        <p:cTn id="26"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1" dur="26">
                                          <p:stCondLst>
                                            <p:cond delay="650"/>
                                          </p:stCondLst>
                                        </p:cTn>
                                        <p:tgtEl>
                                          <p:spTgt spid="7"/>
                                        </p:tgtEl>
                                      </p:cBhvr>
                                      <p:to x="100000" y="60000"/>
                                    </p:animScale>
                                    <p:animScale>
                                      <p:cBhvr>
                                        <p:cTn id="32" dur="166" decel="50000">
                                          <p:stCondLst>
                                            <p:cond delay="676"/>
                                          </p:stCondLst>
                                        </p:cTn>
                                        <p:tgtEl>
                                          <p:spTgt spid="7"/>
                                        </p:tgtEl>
                                      </p:cBhvr>
                                      <p:to x="100000" y="100000"/>
                                    </p:animScale>
                                    <p:animScale>
                                      <p:cBhvr>
                                        <p:cTn id="33" dur="26">
                                          <p:stCondLst>
                                            <p:cond delay="1312"/>
                                          </p:stCondLst>
                                        </p:cTn>
                                        <p:tgtEl>
                                          <p:spTgt spid="7"/>
                                        </p:tgtEl>
                                      </p:cBhvr>
                                      <p:to x="100000" y="80000"/>
                                    </p:animScale>
                                    <p:animScale>
                                      <p:cBhvr>
                                        <p:cTn id="34" dur="166" decel="50000">
                                          <p:stCondLst>
                                            <p:cond delay="1338"/>
                                          </p:stCondLst>
                                        </p:cTn>
                                        <p:tgtEl>
                                          <p:spTgt spid="7"/>
                                        </p:tgtEl>
                                      </p:cBhvr>
                                      <p:to x="100000" y="100000"/>
                                    </p:animScale>
                                    <p:animScale>
                                      <p:cBhvr>
                                        <p:cTn id="35" dur="26">
                                          <p:stCondLst>
                                            <p:cond delay="1642"/>
                                          </p:stCondLst>
                                        </p:cTn>
                                        <p:tgtEl>
                                          <p:spTgt spid="7"/>
                                        </p:tgtEl>
                                      </p:cBhvr>
                                      <p:to x="100000" y="90000"/>
                                    </p:animScale>
                                    <p:animScale>
                                      <p:cBhvr>
                                        <p:cTn id="36" dur="166" decel="50000">
                                          <p:stCondLst>
                                            <p:cond delay="1668"/>
                                          </p:stCondLst>
                                        </p:cTn>
                                        <p:tgtEl>
                                          <p:spTgt spid="7"/>
                                        </p:tgtEl>
                                      </p:cBhvr>
                                      <p:to x="100000" y="100000"/>
                                    </p:animScale>
                                    <p:animScale>
                                      <p:cBhvr>
                                        <p:cTn id="37" dur="26">
                                          <p:stCondLst>
                                            <p:cond delay="1808"/>
                                          </p:stCondLst>
                                        </p:cTn>
                                        <p:tgtEl>
                                          <p:spTgt spid="7"/>
                                        </p:tgtEl>
                                      </p:cBhvr>
                                      <p:to x="100000" y="95000"/>
                                    </p:animScale>
                                    <p:animScale>
                                      <p:cBhvr>
                                        <p:cTn id="38" dur="166" decel="50000">
                                          <p:stCondLst>
                                            <p:cond delay="1834"/>
                                          </p:stCondLst>
                                        </p:cTn>
                                        <p:tgtEl>
                                          <p:spTgt spid="7"/>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down)">
                                      <p:cBhvr>
                                        <p:cTn id="43" dur="580">
                                          <p:stCondLst>
                                            <p:cond delay="0"/>
                                          </p:stCondLst>
                                        </p:cTn>
                                        <p:tgtEl>
                                          <p:spTgt spid="6"/>
                                        </p:tgtEl>
                                      </p:cBhvr>
                                    </p:animEffect>
                                    <p:anim calcmode="lin" valueType="num">
                                      <p:cBhvr>
                                        <p:cTn id="4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9" dur="26">
                                          <p:stCondLst>
                                            <p:cond delay="650"/>
                                          </p:stCondLst>
                                        </p:cTn>
                                        <p:tgtEl>
                                          <p:spTgt spid="6"/>
                                        </p:tgtEl>
                                      </p:cBhvr>
                                      <p:to x="100000" y="60000"/>
                                    </p:animScale>
                                    <p:animScale>
                                      <p:cBhvr>
                                        <p:cTn id="50" dur="166" decel="50000">
                                          <p:stCondLst>
                                            <p:cond delay="676"/>
                                          </p:stCondLst>
                                        </p:cTn>
                                        <p:tgtEl>
                                          <p:spTgt spid="6"/>
                                        </p:tgtEl>
                                      </p:cBhvr>
                                      <p:to x="100000" y="100000"/>
                                    </p:animScale>
                                    <p:animScale>
                                      <p:cBhvr>
                                        <p:cTn id="51" dur="26">
                                          <p:stCondLst>
                                            <p:cond delay="1312"/>
                                          </p:stCondLst>
                                        </p:cTn>
                                        <p:tgtEl>
                                          <p:spTgt spid="6"/>
                                        </p:tgtEl>
                                      </p:cBhvr>
                                      <p:to x="100000" y="80000"/>
                                    </p:animScale>
                                    <p:animScale>
                                      <p:cBhvr>
                                        <p:cTn id="52" dur="166" decel="50000">
                                          <p:stCondLst>
                                            <p:cond delay="1338"/>
                                          </p:stCondLst>
                                        </p:cTn>
                                        <p:tgtEl>
                                          <p:spTgt spid="6"/>
                                        </p:tgtEl>
                                      </p:cBhvr>
                                      <p:to x="100000" y="100000"/>
                                    </p:animScale>
                                    <p:animScale>
                                      <p:cBhvr>
                                        <p:cTn id="53" dur="26">
                                          <p:stCondLst>
                                            <p:cond delay="1642"/>
                                          </p:stCondLst>
                                        </p:cTn>
                                        <p:tgtEl>
                                          <p:spTgt spid="6"/>
                                        </p:tgtEl>
                                      </p:cBhvr>
                                      <p:to x="100000" y="90000"/>
                                    </p:animScale>
                                    <p:animScale>
                                      <p:cBhvr>
                                        <p:cTn id="54" dur="166" decel="50000">
                                          <p:stCondLst>
                                            <p:cond delay="1668"/>
                                          </p:stCondLst>
                                        </p:cTn>
                                        <p:tgtEl>
                                          <p:spTgt spid="6"/>
                                        </p:tgtEl>
                                      </p:cBhvr>
                                      <p:to x="100000" y="100000"/>
                                    </p:animScale>
                                    <p:animScale>
                                      <p:cBhvr>
                                        <p:cTn id="55" dur="26">
                                          <p:stCondLst>
                                            <p:cond delay="1808"/>
                                          </p:stCondLst>
                                        </p:cTn>
                                        <p:tgtEl>
                                          <p:spTgt spid="6"/>
                                        </p:tgtEl>
                                      </p:cBhvr>
                                      <p:to x="100000" y="95000"/>
                                    </p:animScale>
                                    <p:animScale>
                                      <p:cBhvr>
                                        <p:cTn id="56" dur="166" decel="50000">
                                          <p:stCondLst>
                                            <p:cond delay="1834"/>
                                          </p:stCondLst>
                                        </p:cTn>
                                        <p:tgtEl>
                                          <p:spTgt spid="6"/>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wipe(down)">
                                      <p:cBhvr>
                                        <p:cTn id="61" dur="580">
                                          <p:stCondLst>
                                            <p:cond delay="0"/>
                                          </p:stCondLst>
                                        </p:cTn>
                                        <p:tgtEl>
                                          <p:spTgt spid="8"/>
                                        </p:tgtEl>
                                      </p:cBhvr>
                                    </p:animEffect>
                                    <p:anim calcmode="lin" valueType="num">
                                      <p:cBhvr>
                                        <p:cTn id="62"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67" dur="26">
                                          <p:stCondLst>
                                            <p:cond delay="650"/>
                                          </p:stCondLst>
                                        </p:cTn>
                                        <p:tgtEl>
                                          <p:spTgt spid="8"/>
                                        </p:tgtEl>
                                      </p:cBhvr>
                                      <p:to x="100000" y="60000"/>
                                    </p:animScale>
                                    <p:animScale>
                                      <p:cBhvr>
                                        <p:cTn id="68" dur="166" decel="50000">
                                          <p:stCondLst>
                                            <p:cond delay="676"/>
                                          </p:stCondLst>
                                        </p:cTn>
                                        <p:tgtEl>
                                          <p:spTgt spid="8"/>
                                        </p:tgtEl>
                                      </p:cBhvr>
                                      <p:to x="100000" y="100000"/>
                                    </p:animScale>
                                    <p:animScale>
                                      <p:cBhvr>
                                        <p:cTn id="69" dur="26">
                                          <p:stCondLst>
                                            <p:cond delay="1312"/>
                                          </p:stCondLst>
                                        </p:cTn>
                                        <p:tgtEl>
                                          <p:spTgt spid="8"/>
                                        </p:tgtEl>
                                      </p:cBhvr>
                                      <p:to x="100000" y="80000"/>
                                    </p:animScale>
                                    <p:animScale>
                                      <p:cBhvr>
                                        <p:cTn id="70" dur="166" decel="50000">
                                          <p:stCondLst>
                                            <p:cond delay="1338"/>
                                          </p:stCondLst>
                                        </p:cTn>
                                        <p:tgtEl>
                                          <p:spTgt spid="8"/>
                                        </p:tgtEl>
                                      </p:cBhvr>
                                      <p:to x="100000" y="100000"/>
                                    </p:animScale>
                                    <p:animScale>
                                      <p:cBhvr>
                                        <p:cTn id="71" dur="26">
                                          <p:stCondLst>
                                            <p:cond delay="1642"/>
                                          </p:stCondLst>
                                        </p:cTn>
                                        <p:tgtEl>
                                          <p:spTgt spid="8"/>
                                        </p:tgtEl>
                                      </p:cBhvr>
                                      <p:to x="100000" y="90000"/>
                                    </p:animScale>
                                    <p:animScale>
                                      <p:cBhvr>
                                        <p:cTn id="72" dur="166" decel="50000">
                                          <p:stCondLst>
                                            <p:cond delay="1668"/>
                                          </p:stCondLst>
                                        </p:cTn>
                                        <p:tgtEl>
                                          <p:spTgt spid="8"/>
                                        </p:tgtEl>
                                      </p:cBhvr>
                                      <p:to x="100000" y="100000"/>
                                    </p:animScale>
                                    <p:animScale>
                                      <p:cBhvr>
                                        <p:cTn id="73" dur="26">
                                          <p:stCondLst>
                                            <p:cond delay="1808"/>
                                          </p:stCondLst>
                                        </p:cTn>
                                        <p:tgtEl>
                                          <p:spTgt spid="8"/>
                                        </p:tgtEl>
                                      </p:cBhvr>
                                      <p:to x="100000" y="95000"/>
                                    </p:animScale>
                                    <p:animScale>
                                      <p:cBhvr>
                                        <p:cTn id="74"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6"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533400" y="1524000"/>
            <a:ext cx="8001000" cy="1828800"/>
          </a:xfrm>
        </p:spPr>
        <p:txBody>
          <a:bodyPr/>
          <a:lstStyle/>
          <a:p>
            <a:pPr>
              <a:defRPr/>
            </a:pPr>
            <a:r>
              <a:rPr lang="ar-SA" sz="2400" b="1" dirty="0">
                <a:solidFill>
                  <a:srgbClr val="2D0101"/>
                </a:solidFill>
              </a:rPr>
              <a:t>حتى لا يكون التخطيط الرياضي مضببا يجب الانطلاق من قواعد بيانات ومعلومات وإحصاءات سليمة</a:t>
            </a:r>
            <a:endParaRPr lang="en-US" sz="2400" b="1" dirty="0">
              <a:solidFill>
                <a:srgbClr val="2D0101"/>
              </a:solidFill>
            </a:endParaRPr>
          </a:p>
        </p:txBody>
      </p:sp>
      <p:sp>
        <p:nvSpPr>
          <p:cNvPr id="3" name="Footer Placeholder 2"/>
          <p:cNvSpPr>
            <a:spLocks noGrp="1"/>
          </p:cNvSpPr>
          <p:nvPr>
            <p:ph type="ftr" sz="quarter" idx="11"/>
          </p:nvPr>
        </p:nvSpPr>
        <p:spPr>
          <a:xfrm>
            <a:off x="2057400" y="2590800"/>
            <a:ext cx="5257800" cy="914400"/>
          </a:xfrm>
        </p:spPr>
        <p:txBody>
          <a:bodyPr/>
          <a:lstStyle/>
          <a:p>
            <a:pPr>
              <a:defRPr/>
            </a:pPr>
            <a:r>
              <a:rPr lang="ar-SA" sz="3200" b="1" dirty="0">
                <a:solidFill>
                  <a:srgbClr val="ED0505"/>
                </a:solidFill>
              </a:rPr>
              <a:t>الواقعية</a:t>
            </a:r>
            <a:endParaRPr lang="en-US" sz="3200" b="1" dirty="0">
              <a:solidFill>
                <a:srgbClr val="ED0505"/>
              </a:solidFill>
            </a:endParaRPr>
          </a:p>
        </p:txBody>
      </p:sp>
      <p:sp>
        <p:nvSpPr>
          <p:cNvPr id="15364" name="Footer Placeholder 2"/>
          <p:cNvSpPr txBox="1">
            <a:spLocks/>
          </p:cNvSpPr>
          <p:nvPr/>
        </p:nvSpPr>
        <p:spPr bwMode="auto">
          <a:xfrm>
            <a:off x="914400" y="533400"/>
            <a:ext cx="6858000" cy="914400"/>
          </a:xfrm>
          <a:prstGeom prst="rect">
            <a:avLst/>
          </a:prstGeom>
          <a:noFill/>
          <a:ln w="9525">
            <a:noFill/>
            <a:miter lim="800000"/>
            <a:headEnd/>
            <a:tailEnd/>
          </a:ln>
          <a:effectLst>
            <a:outerShdw dist="12700" dir="2700000" algn="ctr" rotWithShape="0">
              <a:srgbClr val="808080"/>
            </a:outerShdw>
          </a:effectLst>
        </p:spPr>
        <p:txBody>
          <a:bodyPr/>
          <a:lstStyle/>
          <a:p>
            <a:pPr rtl="1">
              <a:defRPr/>
            </a:pPr>
            <a:r>
              <a:rPr lang="ar-SA" sz="2800">
                <a:solidFill>
                  <a:srgbClr val="FF0000"/>
                </a:solidFill>
                <a:latin typeface="Arial" pitchFamily="34" charset="0"/>
              </a:rPr>
              <a:t>البيانات والمعلومات الصحيحة</a:t>
            </a:r>
            <a:endParaRPr lang="en-US" sz="2800">
              <a:solidFill>
                <a:srgbClr val="FF0000"/>
              </a:solidFill>
              <a:latin typeface="Arial" pitchFamily="34" charset="0"/>
            </a:endParaRPr>
          </a:p>
        </p:txBody>
      </p:sp>
      <p:sp>
        <p:nvSpPr>
          <p:cNvPr id="15365" name="Footer Placeholder 2"/>
          <p:cNvSpPr txBox="1">
            <a:spLocks/>
          </p:cNvSpPr>
          <p:nvPr/>
        </p:nvSpPr>
        <p:spPr bwMode="auto">
          <a:xfrm>
            <a:off x="685800" y="3505200"/>
            <a:ext cx="7772400" cy="1981200"/>
          </a:xfrm>
          <a:prstGeom prst="rect">
            <a:avLst/>
          </a:prstGeom>
          <a:noFill/>
          <a:ln w="9525">
            <a:noFill/>
            <a:miter lim="800000"/>
            <a:headEnd/>
            <a:tailEnd/>
          </a:ln>
          <a:effectLst>
            <a:outerShdw dist="12700" dir="2700000" algn="ctr" rotWithShape="0">
              <a:srgbClr val="808080"/>
            </a:outerShdw>
          </a:effectLst>
        </p:spPr>
        <p:txBody>
          <a:bodyPr/>
          <a:lstStyle/>
          <a:p>
            <a:pPr algn="r" rtl="1">
              <a:defRPr/>
            </a:pPr>
            <a:r>
              <a:rPr lang="ar-SA" sz="3200" b="0">
                <a:solidFill>
                  <a:srgbClr val="2D0101"/>
                </a:solidFill>
                <a:latin typeface="Arial" pitchFamily="34" charset="0"/>
              </a:rPr>
              <a:t>يجب ان ينطلق التخطيط الرياضي من واقع المعطيات البشرية والمادية على ان يتسم بالطموح غير المبالغ فيه حتى لا يفاجئ المخطط بالنتائج غير المقبولة </a:t>
            </a:r>
            <a:endParaRPr lang="en-US" sz="3200" b="0">
              <a:solidFill>
                <a:srgbClr val="2D0101"/>
              </a:solidFill>
              <a:latin typeface="Arial"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1905000" y="609600"/>
            <a:ext cx="4978400" cy="457200"/>
          </a:xfrm>
        </p:spPr>
        <p:txBody>
          <a:bodyPr/>
          <a:lstStyle/>
          <a:p>
            <a:pPr algn="ctr">
              <a:defRPr/>
            </a:pPr>
            <a:r>
              <a:rPr lang="ar-SA" sz="3600" b="1" dirty="0">
                <a:solidFill>
                  <a:srgbClr val="ED0505"/>
                </a:solidFill>
              </a:rPr>
              <a:t>الشمول </a:t>
            </a:r>
            <a:endParaRPr lang="en-US" sz="3600" b="1" dirty="0">
              <a:solidFill>
                <a:srgbClr val="ED0505"/>
              </a:solidFill>
            </a:endParaRPr>
          </a:p>
        </p:txBody>
      </p:sp>
      <p:sp>
        <p:nvSpPr>
          <p:cNvPr id="3" name="Footer Placeholder 2"/>
          <p:cNvSpPr>
            <a:spLocks noGrp="1"/>
          </p:cNvSpPr>
          <p:nvPr>
            <p:ph type="ftr" sz="quarter" idx="11"/>
          </p:nvPr>
        </p:nvSpPr>
        <p:spPr>
          <a:xfrm>
            <a:off x="2628900" y="3276600"/>
            <a:ext cx="3962400" cy="457200"/>
          </a:xfrm>
        </p:spPr>
        <p:txBody>
          <a:bodyPr/>
          <a:lstStyle/>
          <a:p>
            <a:pPr>
              <a:defRPr/>
            </a:pPr>
            <a:r>
              <a:rPr lang="ar-SA" sz="3200" b="1" dirty="0">
                <a:solidFill>
                  <a:srgbClr val="ED0505"/>
                </a:solidFill>
              </a:rPr>
              <a:t>التدرج </a:t>
            </a:r>
            <a:endParaRPr lang="en-US" sz="3200" b="1" dirty="0">
              <a:solidFill>
                <a:srgbClr val="ED0505"/>
              </a:solidFill>
            </a:endParaRPr>
          </a:p>
        </p:txBody>
      </p:sp>
      <p:sp>
        <p:nvSpPr>
          <p:cNvPr id="4" name="Footer Placeholder 2"/>
          <p:cNvSpPr txBox="1">
            <a:spLocks/>
          </p:cNvSpPr>
          <p:nvPr/>
        </p:nvSpPr>
        <p:spPr bwMode="auto">
          <a:xfrm>
            <a:off x="457200" y="1498600"/>
            <a:ext cx="8305800" cy="914400"/>
          </a:xfrm>
          <a:prstGeom prst="rect">
            <a:avLst/>
          </a:prstGeom>
          <a:noFill/>
          <a:ln w="9525">
            <a:noFill/>
            <a:miter lim="800000"/>
            <a:headEnd/>
            <a:tailEnd/>
          </a:ln>
          <a:effectLst>
            <a:outerShdw dist="12700" dir="2700000" algn="ctr" rotWithShape="0">
              <a:srgbClr val="808080"/>
            </a:outerShdw>
          </a:effectLst>
        </p:spPr>
        <p:txBody>
          <a:bodyPr/>
          <a:lstStyle/>
          <a:p>
            <a:pPr algn="r" rtl="1" eaLnBrk="0" hangingPunct="0">
              <a:defRPr/>
            </a:pPr>
            <a:r>
              <a:rPr lang="ar-SA" sz="2800">
                <a:solidFill>
                  <a:srgbClr val="2D0101"/>
                </a:solidFill>
              </a:rPr>
              <a:t>يجب أن تتسم الخطة بالشمول، ويعني ذلك أن تهتم الخطة بإعداد الرياضي من جميع الجوانب ( البد نية و المهاريه والخططية والنفسية والعقلية والغذائية ) بهدف الوصول إلى قمة المستوى</a:t>
            </a:r>
            <a:r>
              <a:rPr lang="en-US" sz="2800">
                <a:solidFill>
                  <a:srgbClr val="2D0101"/>
                </a:solidFill>
              </a:rPr>
              <a:t>.</a:t>
            </a:r>
          </a:p>
        </p:txBody>
      </p:sp>
      <p:sp>
        <p:nvSpPr>
          <p:cNvPr id="6" name="Footer Placeholder 2"/>
          <p:cNvSpPr txBox="1">
            <a:spLocks/>
          </p:cNvSpPr>
          <p:nvPr/>
        </p:nvSpPr>
        <p:spPr bwMode="auto">
          <a:xfrm>
            <a:off x="469900" y="4267200"/>
            <a:ext cx="8305800" cy="914400"/>
          </a:xfrm>
          <a:prstGeom prst="rect">
            <a:avLst/>
          </a:prstGeom>
          <a:noFill/>
          <a:ln w="9525">
            <a:noFill/>
            <a:miter lim="800000"/>
            <a:headEnd/>
            <a:tailEnd/>
          </a:ln>
          <a:effectLst>
            <a:outerShdw dist="12700" dir="2700000" algn="ctr" rotWithShape="0">
              <a:srgbClr val="808080"/>
            </a:outerShdw>
          </a:effectLst>
        </p:spPr>
        <p:txBody>
          <a:bodyPr/>
          <a:lstStyle/>
          <a:p>
            <a:pPr rtl="1">
              <a:defRPr/>
            </a:pPr>
            <a:r>
              <a:rPr lang="ar-SA" sz="2800"/>
              <a:t>يقصد به التدرج في تحقيق الأهداف والإجراءات والوسائل المستخدمة في تنفيذ الخطط في ضوء توزيع زمني امثل</a:t>
            </a:r>
            <a:endParaRPr lang="en-US" sz="2800">
              <a:solidFill>
                <a:srgbClr val="002060"/>
              </a:solidFill>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6" presetClass="entr" presetSubtype="0"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Effect transition="in" filter="wipe(down)">
                                      <p:cBhvr>
                                        <p:cTn id="29" dur="580">
                                          <p:stCondLst>
                                            <p:cond delay="0"/>
                                          </p:stCondLst>
                                        </p:cTn>
                                        <p:tgtEl>
                                          <p:spTgt spid="4">
                                            <p:txEl>
                                              <p:pRg st="0" end="0"/>
                                            </p:txEl>
                                          </p:spTgt>
                                        </p:tgtEl>
                                      </p:cBhvr>
                                    </p:animEffect>
                                    <p:anim calcmode="lin" valueType="num">
                                      <p:cBhvr>
                                        <p:cTn id="30"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4">
                                            <p:txEl>
                                              <p:pRg st="0" end="0"/>
                                            </p:txEl>
                                          </p:spTgt>
                                        </p:tgtEl>
                                      </p:cBhvr>
                                      <p:to x="100000" y="60000"/>
                                    </p:animScale>
                                    <p:animScale>
                                      <p:cBhvr>
                                        <p:cTn id="36" dur="166" decel="50000">
                                          <p:stCondLst>
                                            <p:cond delay="676"/>
                                          </p:stCondLst>
                                        </p:cTn>
                                        <p:tgtEl>
                                          <p:spTgt spid="4">
                                            <p:txEl>
                                              <p:pRg st="0" end="0"/>
                                            </p:txEl>
                                          </p:spTgt>
                                        </p:tgtEl>
                                      </p:cBhvr>
                                      <p:to x="100000" y="100000"/>
                                    </p:animScale>
                                    <p:animScale>
                                      <p:cBhvr>
                                        <p:cTn id="37" dur="26">
                                          <p:stCondLst>
                                            <p:cond delay="1312"/>
                                          </p:stCondLst>
                                        </p:cTn>
                                        <p:tgtEl>
                                          <p:spTgt spid="4">
                                            <p:txEl>
                                              <p:pRg st="0" end="0"/>
                                            </p:txEl>
                                          </p:spTgt>
                                        </p:tgtEl>
                                      </p:cBhvr>
                                      <p:to x="100000" y="80000"/>
                                    </p:animScale>
                                    <p:animScale>
                                      <p:cBhvr>
                                        <p:cTn id="38" dur="166" decel="50000">
                                          <p:stCondLst>
                                            <p:cond delay="1338"/>
                                          </p:stCondLst>
                                        </p:cTn>
                                        <p:tgtEl>
                                          <p:spTgt spid="4">
                                            <p:txEl>
                                              <p:pRg st="0" end="0"/>
                                            </p:txEl>
                                          </p:spTgt>
                                        </p:tgtEl>
                                      </p:cBhvr>
                                      <p:to x="100000" y="100000"/>
                                    </p:animScale>
                                    <p:animScale>
                                      <p:cBhvr>
                                        <p:cTn id="39" dur="26">
                                          <p:stCondLst>
                                            <p:cond delay="1642"/>
                                          </p:stCondLst>
                                        </p:cTn>
                                        <p:tgtEl>
                                          <p:spTgt spid="4">
                                            <p:txEl>
                                              <p:pRg st="0" end="0"/>
                                            </p:txEl>
                                          </p:spTgt>
                                        </p:tgtEl>
                                      </p:cBhvr>
                                      <p:to x="100000" y="90000"/>
                                    </p:animScale>
                                    <p:animScale>
                                      <p:cBhvr>
                                        <p:cTn id="40" dur="166" decel="50000">
                                          <p:stCondLst>
                                            <p:cond delay="1668"/>
                                          </p:stCondLst>
                                        </p:cTn>
                                        <p:tgtEl>
                                          <p:spTgt spid="4">
                                            <p:txEl>
                                              <p:pRg st="0" end="0"/>
                                            </p:txEl>
                                          </p:spTgt>
                                        </p:tgtEl>
                                      </p:cBhvr>
                                      <p:to x="100000" y="100000"/>
                                    </p:animScale>
                                    <p:animScale>
                                      <p:cBhvr>
                                        <p:cTn id="41" dur="26">
                                          <p:stCondLst>
                                            <p:cond delay="1808"/>
                                          </p:stCondLst>
                                        </p:cTn>
                                        <p:tgtEl>
                                          <p:spTgt spid="4">
                                            <p:txEl>
                                              <p:pRg st="0" end="0"/>
                                            </p:txEl>
                                          </p:spTgt>
                                        </p:tgtEl>
                                      </p:cBhvr>
                                      <p:to x="100000" y="95000"/>
                                    </p:animScale>
                                    <p:animScale>
                                      <p:cBhvr>
                                        <p:cTn id="42" dur="166" decel="50000">
                                          <p:stCondLst>
                                            <p:cond delay="1834"/>
                                          </p:stCondLst>
                                        </p:cTn>
                                        <p:tgtEl>
                                          <p:spTgt spid="4">
                                            <p:txEl>
                                              <p:pRg st="0" end="0"/>
                                            </p:txEl>
                                          </p:spTgt>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500" fill="hold"/>
                                        <p:tgtEl>
                                          <p:spTgt spid="6"/>
                                        </p:tgtEl>
                                        <p:attrNameLst>
                                          <p:attrName>ppt_w</p:attrName>
                                        </p:attrNameLst>
                                      </p:cBhvr>
                                      <p:tavLst>
                                        <p:tav tm="0">
                                          <p:val>
                                            <p:fltVal val="0"/>
                                          </p:val>
                                        </p:tav>
                                        <p:tav tm="100000">
                                          <p:val>
                                            <p:strVal val="#ppt_w"/>
                                          </p:val>
                                        </p:tav>
                                      </p:tavLst>
                                    </p:anim>
                                    <p:anim calcmode="lin" valueType="num">
                                      <p:cBhvr>
                                        <p:cTn id="48" dur="500" fill="hold"/>
                                        <p:tgtEl>
                                          <p:spTgt spid="6"/>
                                        </p:tgtEl>
                                        <p:attrNameLst>
                                          <p:attrName>ppt_h</p:attrName>
                                        </p:attrNameLst>
                                      </p:cBhvr>
                                      <p:tavLst>
                                        <p:tav tm="0">
                                          <p:val>
                                            <p:fltVal val="0"/>
                                          </p:val>
                                        </p:tav>
                                        <p:tav tm="100000">
                                          <p:val>
                                            <p:strVal val="#ppt_h"/>
                                          </p:val>
                                        </p:tav>
                                      </p:tavLst>
                                    </p:anim>
                                    <p:animEffect transition="in" filter="fade">
                                      <p:cBhvr>
                                        <p:cTn id="49" dur="500"/>
                                        <p:tgtEl>
                                          <p:spTgt spid="6"/>
                                        </p:tgtEl>
                                      </p:cBhvr>
                                    </p:animEffect>
                                  </p:childTnLst>
                                </p:cTn>
                              </p:par>
                            </p:childTnLst>
                          </p:cTn>
                        </p:par>
                      </p:childTnLst>
                    </p:cTn>
                  </p:par>
                  <p:par>
                    <p:cTn id="50" fill="hold">
                      <p:stCondLst>
                        <p:cond delay="indefinite"/>
                      </p:stCondLst>
                      <p:childTnLst>
                        <p:par>
                          <p:cTn id="51" fill="hold">
                            <p:stCondLst>
                              <p:cond delay="0"/>
                            </p:stCondLst>
                            <p:childTnLst>
                              <p:par>
                                <p:cTn id="52" presetID="26" presetClass="entr" presetSubtype="0" fill="hold" nodeType="clickEffect">
                                  <p:stCondLst>
                                    <p:cond delay="0"/>
                                  </p:stCondLst>
                                  <p:childTnLst>
                                    <p:set>
                                      <p:cBhvr>
                                        <p:cTn id="53" dur="1" fill="hold">
                                          <p:stCondLst>
                                            <p:cond delay="0"/>
                                          </p:stCondLst>
                                        </p:cTn>
                                        <p:tgtEl>
                                          <p:spTgt spid="6">
                                            <p:txEl>
                                              <p:pRg st="0" end="0"/>
                                            </p:txEl>
                                          </p:spTgt>
                                        </p:tgtEl>
                                        <p:attrNameLst>
                                          <p:attrName>style.visibility</p:attrName>
                                        </p:attrNameLst>
                                      </p:cBhvr>
                                      <p:to>
                                        <p:strVal val="visible"/>
                                      </p:to>
                                    </p:set>
                                    <p:animEffect transition="in" filter="wipe(down)">
                                      <p:cBhvr>
                                        <p:cTn id="54" dur="580">
                                          <p:stCondLst>
                                            <p:cond delay="0"/>
                                          </p:stCondLst>
                                        </p:cTn>
                                        <p:tgtEl>
                                          <p:spTgt spid="6">
                                            <p:txEl>
                                              <p:pRg st="0" end="0"/>
                                            </p:txEl>
                                          </p:spTgt>
                                        </p:tgtEl>
                                      </p:cBhvr>
                                    </p:animEffect>
                                    <p:anim calcmode="lin" valueType="num">
                                      <p:cBhvr>
                                        <p:cTn id="55"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56"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57"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58"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59"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60" dur="26">
                                          <p:stCondLst>
                                            <p:cond delay="650"/>
                                          </p:stCondLst>
                                        </p:cTn>
                                        <p:tgtEl>
                                          <p:spTgt spid="6">
                                            <p:txEl>
                                              <p:pRg st="0" end="0"/>
                                            </p:txEl>
                                          </p:spTgt>
                                        </p:tgtEl>
                                      </p:cBhvr>
                                      <p:to x="100000" y="60000"/>
                                    </p:animScale>
                                    <p:animScale>
                                      <p:cBhvr>
                                        <p:cTn id="61" dur="166" decel="50000">
                                          <p:stCondLst>
                                            <p:cond delay="676"/>
                                          </p:stCondLst>
                                        </p:cTn>
                                        <p:tgtEl>
                                          <p:spTgt spid="6">
                                            <p:txEl>
                                              <p:pRg st="0" end="0"/>
                                            </p:txEl>
                                          </p:spTgt>
                                        </p:tgtEl>
                                      </p:cBhvr>
                                      <p:to x="100000" y="100000"/>
                                    </p:animScale>
                                    <p:animScale>
                                      <p:cBhvr>
                                        <p:cTn id="62" dur="26">
                                          <p:stCondLst>
                                            <p:cond delay="1312"/>
                                          </p:stCondLst>
                                        </p:cTn>
                                        <p:tgtEl>
                                          <p:spTgt spid="6">
                                            <p:txEl>
                                              <p:pRg st="0" end="0"/>
                                            </p:txEl>
                                          </p:spTgt>
                                        </p:tgtEl>
                                      </p:cBhvr>
                                      <p:to x="100000" y="80000"/>
                                    </p:animScale>
                                    <p:animScale>
                                      <p:cBhvr>
                                        <p:cTn id="63" dur="166" decel="50000">
                                          <p:stCondLst>
                                            <p:cond delay="1338"/>
                                          </p:stCondLst>
                                        </p:cTn>
                                        <p:tgtEl>
                                          <p:spTgt spid="6">
                                            <p:txEl>
                                              <p:pRg st="0" end="0"/>
                                            </p:txEl>
                                          </p:spTgt>
                                        </p:tgtEl>
                                      </p:cBhvr>
                                      <p:to x="100000" y="100000"/>
                                    </p:animScale>
                                    <p:animScale>
                                      <p:cBhvr>
                                        <p:cTn id="64" dur="26">
                                          <p:stCondLst>
                                            <p:cond delay="1642"/>
                                          </p:stCondLst>
                                        </p:cTn>
                                        <p:tgtEl>
                                          <p:spTgt spid="6">
                                            <p:txEl>
                                              <p:pRg st="0" end="0"/>
                                            </p:txEl>
                                          </p:spTgt>
                                        </p:tgtEl>
                                      </p:cBhvr>
                                      <p:to x="100000" y="90000"/>
                                    </p:animScale>
                                    <p:animScale>
                                      <p:cBhvr>
                                        <p:cTn id="65" dur="166" decel="50000">
                                          <p:stCondLst>
                                            <p:cond delay="1668"/>
                                          </p:stCondLst>
                                        </p:cTn>
                                        <p:tgtEl>
                                          <p:spTgt spid="6">
                                            <p:txEl>
                                              <p:pRg st="0" end="0"/>
                                            </p:txEl>
                                          </p:spTgt>
                                        </p:tgtEl>
                                      </p:cBhvr>
                                      <p:to x="100000" y="100000"/>
                                    </p:animScale>
                                    <p:animScale>
                                      <p:cBhvr>
                                        <p:cTn id="66" dur="26">
                                          <p:stCondLst>
                                            <p:cond delay="1808"/>
                                          </p:stCondLst>
                                        </p:cTn>
                                        <p:tgtEl>
                                          <p:spTgt spid="6">
                                            <p:txEl>
                                              <p:pRg st="0" end="0"/>
                                            </p:txEl>
                                          </p:spTgt>
                                        </p:tgtEl>
                                      </p:cBhvr>
                                      <p:to x="100000" y="95000"/>
                                    </p:animScale>
                                    <p:animScale>
                                      <p:cBhvr>
                                        <p:cTn id="67" dur="166" decel="50000">
                                          <p:stCondLst>
                                            <p:cond delay="1834"/>
                                          </p:stCondLst>
                                        </p:cTn>
                                        <p:tgtEl>
                                          <p:spTgt spid="6">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533400" y="1447800"/>
            <a:ext cx="7924800" cy="1524000"/>
          </a:xfrm>
        </p:spPr>
        <p:txBody>
          <a:bodyPr/>
          <a:lstStyle/>
          <a:p>
            <a:pPr>
              <a:defRPr/>
            </a:pPr>
            <a:r>
              <a:rPr lang="ar-SA" sz="2800" b="1" dirty="0">
                <a:solidFill>
                  <a:srgbClr val="002060"/>
                </a:solidFill>
              </a:rPr>
              <a:t>يجب أن تتسم الخطة بالمرونة واستيعاب المزيد من المتغيرات التي تظهر نتيجة للتطبيق وتغير الظروف بما يحقق الأهداف العامة للخطة، وكذلك للعمل على تحسين و تطوير الخطة بصفة مستمرة</a:t>
            </a:r>
            <a:endParaRPr lang="ar-EG" sz="2800" b="1" dirty="0" smtClean="0">
              <a:solidFill>
                <a:srgbClr val="002060"/>
              </a:solidFill>
            </a:endParaRPr>
          </a:p>
          <a:p>
            <a:pPr>
              <a:defRPr/>
            </a:pPr>
            <a:endParaRPr lang="en-US" sz="3200" b="1" dirty="0">
              <a:solidFill>
                <a:srgbClr val="002060"/>
              </a:solidFill>
            </a:endParaRPr>
          </a:p>
        </p:txBody>
      </p:sp>
      <p:sp>
        <p:nvSpPr>
          <p:cNvPr id="3" name="Footer Placeholder 2"/>
          <p:cNvSpPr>
            <a:spLocks noGrp="1"/>
          </p:cNvSpPr>
          <p:nvPr>
            <p:ph type="ftr" sz="quarter" idx="11"/>
          </p:nvPr>
        </p:nvSpPr>
        <p:spPr>
          <a:xfrm>
            <a:off x="2971800" y="609600"/>
            <a:ext cx="3276600" cy="685800"/>
          </a:xfrm>
        </p:spPr>
        <p:txBody>
          <a:bodyPr/>
          <a:lstStyle/>
          <a:p>
            <a:pPr>
              <a:defRPr/>
            </a:pPr>
            <a:r>
              <a:rPr lang="ar-SA" sz="3200" b="1" dirty="0">
                <a:solidFill>
                  <a:srgbClr val="ED0505"/>
                </a:solidFill>
              </a:rPr>
              <a:t>المرونة </a:t>
            </a:r>
            <a:endParaRPr lang="en-US" sz="3200" b="1" dirty="0">
              <a:solidFill>
                <a:srgbClr val="ED0505"/>
              </a:solidFill>
            </a:endParaRPr>
          </a:p>
        </p:txBody>
      </p:sp>
      <p:sp>
        <p:nvSpPr>
          <p:cNvPr id="17412" name="Footer Placeholder 2"/>
          <p:cNvSpPr txBox="1">
            <a:spLocks/>
          </p:cNvSpPr>
          <p:nvPr/>
        </p:nvSpPr>
        <p:spPr bwMode="auto">
          <a:xfrm>
            <a:off x="2590800" y="3111500"/>
            <a:ext cx="3886200" cy="685800"/>
          </a:xfrm>
          <a:prstGeom prst="rect">
            <a:avLst/>
          </a:prstGeom>
          <a:noFill/>
          <a:ln w="9525">
            <a:noFill/>
            <a:miter lim="800000"/>
            <a:headEnd/>
            <a:tailEnd/>
          </a:ln>
          <a:effectLst>
            <a:outerShdw dist="12700" dir="2700000" algn="ctr" rotWithShape="0">
              <a:srgbClr val="808080"/>
            </a:outerShdw>
          </a:effectLst>
        </p:spPr>
        <p:txBody>
          <a:bodyPr/>
          <a:lstStyle/>
          <a:p>
            <a:pPr rtl="1">
              <a:defRPr/>
            </a:pPr>
            <a:r>
              <a:rPr lang="ar-SA" sz="3200">
                <a:solidFill>
                  <a:srgbClr val="FF0000"/>
                </a:solidFill>
                <a:latin typeface="Arial" pitchFamily="34" charset="0"/>
              </a:rPr>
              <a:t>الاستغلال الامثل للإمكانات </a:t>
            </a:r>
            <a:endParaRPr lang="en-US" sz="3200">
              <a:solidFill>
                <a:srgbClr val="FF0000"/>
              </a:solidFill>
              <a:latin typeface="Arial" pitchFamily="34" charset="0"/>
            </a:endParaRPr>
          </a:p>
        </p:txBody>
      </p:sp>
      <p:sp>
        <p:nvSpPr>
          <p:cNvPr id="17413" name="Date Placeholder 1"/>
          <p:cNvSpPr txBox="1">
            <a:spLocks/>
          </p:cNvSpPr>
          <p:nvPr/>
        </p:nvSpPr>
        <p:spPr bwMode="auto">
          <a:xfrm>
            <a:off x="622300" y="4038600"/>
            <a:ext cx="7924800" cy="1524000"/>
          </a:xfrm>
          <a:prstGeom prst="rect">
            <a:avLst/>
          </a:prstGeom>
          <a:noFill/>
          <a:ln w="9525">
            <a:noFill/>
            <a:miter lim="800000"/>
            <a:headEnd/>
            <a:tailEnd/>
          </a:ln>
          <a:effectLst>
            <a:outerShdw dist="12700" dir="2700000" algn="ctr" rotWithShape="0">
              <a:srgbClr val="808080"/>
            </a:outerShdw>
          </a:effectLst>
        </p:spPr>
        <p:txBody>
          <a:bodyPr/>
          <a:lstStyle/>
          <a:p>
            <a:pPr algn="r" rtl="1">
              <a:defRPr/>
            </a:pPr>
            <a:r>
              <a:rPr lang="ar-SA" sz="3200">
                <a:solidFill>
                  <a:srgbClr val="002060"/>
                </a:solidFill>
                <a:latin typeface="Arial" pitchFamily="34" charset="0"/>
              </a:rPr>
              <a:t>يجب ان يتم التخطيط في إطار ما هو متاح من إمكانات وما سيتم تدبيره من موارد</a:t>
            </a:r>
            <a:endParaRPr lang="en-US" sz="3200">
              <a:solidFill>
                <a:srgbClr val="002060"/>
              </a:solidFill>
              <a:latin typeface="Arial"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990600" y="685800"/>
            <a:ext cx="6705600" cy="838200"/>
          </a:xfrm>
        </p:spPr>
        <p:txBody>
          <a:bodyPr/>
          <a:lstStyle/>
          <a:p>
            <a:pPr>
              <a:defRPr/>
            </a:pPr>
            <a:r>
              <a:rPr lang="ar-SA" sz="3600" b="1" dirty="0">
                <a:solidFill>
                  <a:srgbClr val="FF0000"/>
                </a:solidFill>
              </a:rPr>
              <a:t>التنسيق </a:t>
            </a:r>
            <a:endParaRPr lang="en-US" sz="3600" b="1" dirty="0">
              <a:solidFill>
                <a:srgbClr val="FF0000"/>
              </a:solidFill>
            </a:endParaRPr>
          </a:p>
        </p:txBody>
      </p:sp>
      <p:sp>
        <p:nvSpPr>
          <p:cNvPr id="5" name="Date Placeholder 1"/>
          <p:cNvSpPr>
            <a:spLocks noGrp="1"/>
          </p:cNvSpPr>
          <p:nvPr>
            <p:ph type="dt" sz="quarter" idx="10"/>
          </p:nvPr>
        </p:nvSpPr>
        <p:spPr>
          <a:xfrm>
            <a:off x="533400" y="1447800"/>
            <a:ext cx="7924800" cy="1066800"/>
          </a:xfrm>
        </p:spPr>
        <p:txBody>
          <a:bodyPr/>
          <a:lstStyle/>
          <a:p>
            <a:pPr>
              <a:defRPr/>
            </a:pPr>
            <a:r>
              <a:rPr lang="ar-SA" sz="2400" b="1" dirty="0">
                <a:solidFill>
                  <a:srgbClr val="2D0101"/>
                </a:solidFill>
              </a:rPr>
              <a:t>يجب ان يتم التنسيق بين الأجهزة الفنية والإدارية القائمة على التخطيط والتنفيذ لضمان نجاح التخطيط</a:t>
            </a:r>
            <a:endParaRPr lang="en-US" sz="2400" b="1" dirty="0">
              <a:solidFill>
                <a:srgbClr val="2D0101"/>
              </a:solidFill>
            </a:endParaRPr>
          </a:p>
        </p:txBody>
      </p:sp>
      <p:sp>
        <p:nvSpPr>
          <p:cNvPr id="6" name="Footer Placeholder 2"/>
          <p:cNvSpPr txBox="1">
            <a:spLocks/>
          </p:cNvSpPr>
          <p:nvPr/>
        </p:nvSpPr>
        <p:spPr bwMode="auto">
          <a:xfrm>
            <a:off x="1168400" y="2336800"/>
            <a:ext cx="6705600" cy="609600"/>
          </a:xfrm>
          <a:prstGeom prst="rect">
            <a:avLst/>
          </a:prstGeom>
          <a:noFill/>
          <a:ln w="9525">
            <a:noFill/>
            <a:miter lim="800000"/>
            <a:headEnd/>
            <a:tailEnd/>
          </a:ln>
          <a:effectLst>
            <a:outerShdw dist="12700" dir="2700000" algn="ctr" rotWithShape="0">
              <a:srgbClr val="808080"/>
            </a:outerShdw>
          </a:effectLst>
        </p:spPr>
        <p:txBody>
          <a:bodyPr/>
          <a:lstStyle/>
          <a:p>
            <a:pPr rtl="1">
              <a:defRPr/>
            </a:pPr>
            <a:r>
              <a:rPr lang="ar-SA" sz="3200">
                <a:solidFill>
                  <a:srgbClr val="ED0505"/>
                </a:solidFill>
                <a:latin typeface="Arial" pitchFamily="34" charset="0"/>
              </a:rPr>
              <a:t>المشاركة الجماعية </a:t>
            </a:r>
            <a:endParaRPr lang="en-US" sz="3200">
              <a:solidFill>
                <a:srgbClr val="ED0505"/>
              </a:solidFill>
              <a:latin typeface="Arial" pitchFamily="34" charset="0"/>
            </a:endParaRPr>
          </a:p>
        </p:txBody>
      </p:sp>
      <p:sp>
        <p:nvSpPr>
          <p:cNvPr id="18437" name="Date Placeholder 1"/>
          <p:cNvSpPr txBox="1">
            <a:spLocks/>
          </p:cNvSpPr>
          <p:nvPr/>
        </p:nvSpPr>
        <p:spPr bwMode="auto">
          <a:xfrm>
            <a:off x="381000" y="2997200"/>
            <a:ext cx="8229600" cy="1066800"/>
          </a:xfrm>
          <a:prstGeom prst="rect">
            <a:avLst/>
          </a:prstGeom>
          <a:noFill/>
          <a:ln w="9525">
            <a:noFill/>
            <a:miter lim="800000"/>
            <a:headEnd/>
            <a:tailEnd/>
          </a:ln>
          <a:effectLst>
            <a:outerShdw dist="12700" dir="2700000" algn="ctr" rotWithShape="0">
              <a:srgbClr val="808080"/>
            </a:outerShdw>
          </a:effectLst>
        </p:spPr>
        <p:txBody>
          <a:bodyPr/>
          <a:lstStyle/>
          <a:p>
            <a:pPr algn="r" rtl="1">
              <a:defRPr/>
            </a:pPr>
            <a:r>
              <a:rPr lang="ar-SA" sz="2400">
                <a:solidFill>
                  <a:srgbClr val="002060"/>
                </a:solidFill>
                <a:latin typeface="Arial" pitchFamily="34" charset="0"/>
              </a:rPr>
              <a:t>جب ان يشارك في التخطيط (خاصة طويل المدى</a:t>
            </a:r>
            <a:r>
              <a:rPr lang="en-US" sz="2400">
                <a:solidFill>
                  <a:srgbClr val="002060"/>
                </a:solidFill>
                <a:latin typeface="Arial" pitchFamily="34" charset="0"/>
              </a:rPr>
              <a:t>(</a:t>
            </a:r>
            <a:r>
              <a:rPr lang="ar-SA" sz="2400">
                <a:solidFill>
                  <a:srgbClr val="002060"/>
                </a:solidFill>
                <a:latin typeface="Arial" pitchFamily="34" charset="0"/>
              </a:rPr>
              <a:t>ممثلون من المستويات العاملة في مجال التدريب الرياضي لتزويد التخطيط بخبرات تمثل كافة مستويات التدريب</a:t>
            </a:r>
            <a:endParaRPr lang="en-US" sz="2400">
              <a:solidFill>
                <a:srgbClr val="002060"/>
              </a:solidFill>
              <a:latin typeface="Arial" pitchFamily="34" charset="0"/>
            </a:endParaRPr>
          </a:p>
        </p:txBody>
      </p:sp>
      <p:sp>
        <p:nvSpPr>
          <p:cNvPr id="8" name="Footer Placeholder 2"/>
          <p:cNvSpPr txBox="1">
            <a:spLocks/>
          </p:cNvSpPr>
          <p:nvPr/>
        </p:nvSpPr>
        <p:spPr bwMode="auto">
          <a:xfrm>
            <a:off x="1130300" y="4064000"/>
            <a:ext cx="6705600" cy="609600"/>
          </a:xfrm>
          <a:prstGeom prst="rect">
            <a:avLst/>
          </a:prstGeom>
          <a:noFill/>
          <a:ln w="9525">
            <a:noFill/>
            <a:miter lim="800000"/>
            <a:headEnd/>
            <a:tailEnd/>
          </a:ln>
          <a:effectLst>
            <a:outerShdw dist="12700" dir="2700000" algn="ctr" rotWithShape="0">
              <a:srgbClr val="808080"/>
            </a:outerShdw>
          </a:effectLst>
        </p:spPr>
        <p:txBody>
          <a:bodyPr/>
          <a:lstStyle/>
          <a:p>
            <a:pPr rtl="1">
              <a:defRPr/>
            </a:pPr>
            <a:r>
              <a:rPr lang="ar-SA" sz="3200">
                <a:solidFill>
                  <a:srgbClr val="FF0000"/>
                </a:solidFill>
                <a:latin typeface="Arial" pitchFamily="34" charset="0"/>
              </a:rPr>
              <a:t>الاقتصادية</a:t>
            </a:r>
            <a:r>
              <a:rPr lang="en-US" sz="3200">
                <a:solidFill>
                  <a:srgbClr val="FF0000"/>
                </a:solidFill>
                <a:latin typeface="Arial" pitchFamily="34" charset="0"/>
              </a:rPr>
              <a:t> </a:t>
            </a:r>
          </a:p>
        </p:txBody>
      </p:sp>
      <p:sp>
        <p:nvSpPr>
          <p:cNvPr id="18439" name="Date Placeholder 1"/>
          <p:cNvSpPr txBox="1">
            <a:spLocks/>
          </p:cNvSpPr>
          <p:nvPr/>
        </p:nvSpPr>
        <p:spPr bwMode="auto">
          <a:xfrm>
            <a:off x="406400" y="4800600"/>
            <a:ext cx="8229600" cy="1066800"/>
          </a:xfrm>
          <a:prstGeom prst="rect">
            <a:avLst/>
          </a:prstGeom>
          <a:noFill/>
          <a:ln w="9525">
            <a:noFill/>
            <a:miter lim="800000"/>
            <a:headEnd/>
            <a:tailEnd/>
          </a:ln>
          <a:effectLst>
            <a:outerShdw dist="12700" dir="2700000" algn="ctr" rotWithShape="0">
              <a:srgbClr val="808080"/>
            </a:outerShdw>
          </a:effectLst>
        </p:spPr>
        <p:txBody>
          <a:bodyPr/>
          <a:lstStyle/>
          <a:p>
            <a:pPr algn="r" rtl="1">
              <a:defRPr/>
            </a:pPr>
            <a:r>
              <a:rPr lang="ar-SA" sz="2800">
                <a:solidFill>
                  <a:srgbClr val="7030A0"/>
                </a:solidFill>
                <a:latin typeface="Arial" pitchFamily="34" charset="0"/>
              </a:rPr>
              <a:t>توفير الجهد والمال والوقت مبدأ أساسي في التخطيط للتدريب الرياضي </a:t>
            </a:r>
            <a:endParaRPr lang="en-US" sz="2800">
              <a:solidFill>
                <a:srgbClr val="7030A0"/>
              </a:solidFill>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ppt_w</p:attrName>
                                        </p:attrNameLst>
                                      </p:cBhvr>
                                      <p:tavLst>
                                        <p:tav tm="0">
                                          <p:val>
                                            <p:fltVal val="0"/>
                                          </p:val>
                                        </p:tav>
                                        <p:tav tm="100000">
                                          <p:val>
                                            <p:strVal val="#ppt_w"/>
                                          </p:val>
                                        </p:tav>
                                      </p:tavLst>
                                    </p:anim>
                                    <p:anim calcmode="lin" valueType="num">
                                      <p:cBhvr>
                                        <p:cTn id="16" dur="1000" fill="hold"/>
                                        <p:tgtEl>
                                          <p:spTgt spid="6"/>
                                        </p:tgtEl>
                                        <p:attrNameLst>
                                          <p:attrName>ppt_h</p:attrName>
                                        </p:attrNameLst>
                                      </p:cBhvr>
                                      <p:tavLst>
                                        <p:tav tm="0">
                                          <p:val>
                                            <p:fltVal val="0"/>
                                          </p:val>
                                        </p:tav>
                                        <p:tav tm="100000">
                                          <p:val>
                                            <p:strVal val="#ppt_h"/>
                                          </p:val>
                                        </p:tav>
                                      </p:tavLst>
                                    </p:anim>
                                    <p:anim calcmode="lin" valueType="num">
                                      <p:cBhvr>
                                        <p:cTn id="17" dur="1000" fill="hold"/>
                                        <p:tgtEl>
                                          <p:spTgt spid="6"/>
                                        </p:tgtEl>
                                        <p:attrNameLst>
                                          <p:attrName>style.rotation</p:attrName>
                                        </p:attrNameLst>
                                      </p:cBhvr>
                                      <p:tavLst>
                                        <p:tav tm="0">
                                          <p:val>
                                            <p:fltVal val="90"/>
                                          </p:val>
                                        </p:tav>
                                        <p:tav tm="100000">
                                          <p:val>
                                            <p:fltVal val="0"/>
                                          </p:val>
                                        </p:tav>
                                      </p:tavLst>
                                    </p:anim>
                                    <p:animEffect transition="in" filter="fade">
                                      <p:cBhvr>
                                        <p:cTn id="18" dur="1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1000" fill="hold"/>
                                        <p:tgtEl>
                                          <p:spTgt spid="8"/>
                                        </p:tgtEl>
                                        <p:attrNameLst>
                                          <p:attrName>ppt_w</p:attrName>
                                        </p:attrNameLst>
                                      </p:cBhvr>
                                      <p:tavLst>
                                        <p:tav tm="0">
                                          <p:val>
                                            <p:fltVal val="0"/>
                                          </p:val>
                                        </p:tav>
                                        <p:tav tm="100000">
                                          <p:val>
                                            <p:strVal val="#ppt_w"/>
                                          </p:val>
                                        </p:tav>
                                      </p:tavLst>
                                    </p:anim>
                                    <p:anim calcmode="lin" valueType="num">
                                      <p:cBhvr>
                                        <p:cTn id="24" dur="1000" fill="hold"/>
                                        <p:tgtEl>
                                          <p:spTgt spid="8"/>
                                        </p:tgtEl>
                                        <p:attrNameLst>
                                          <p:attrName>ppt_h</p:attrName>
                                        </p:attrNameLst>
                                      </p:cBhvr>
                                      <p:tavLst>
                                        <p:tav tm="0">
                                          <p:val>
                                            <p:fltVal val="0"/>
                                          </p:val>
                                        </p:tav>
                                        <p:tav tm="100000">
                                          <p:val>
                                            <p:strVal val="#ppt_h"/>
                                          </p:val>
                                        </p:tav>
                                      </p:tavLst>
                                    </p:anim>
                                    <p:anim calcmode="lin" valueType="num">
                                      <p:cBhvr>
                                        <p:cTn id="25" dur="1000" fill="hold"/>
                                        <p:tgtEl>
                                          <p:spTgt spid="8"/>
                                        </p:tgtEl>
                                        <p:attrNameLst>
                                          <p:attrName>style.rotation</p:attrName>
                                        </p:attrNameLst>
                                      </p:cBhvr>
                                      <p:tavLst>
                                        <p:tav tm="0">
                                          <p:val>
                                            <p:fltVal val="90"/>
                                          </p:val>
                                        </p:tav>
                                        <p:tav tm="100000">
                                          <p:val>
                                            <p:fltVal val="0"/>
                                          </p:val>
                                        </p:tav>
                                      </p:tavLst>
                                    </p:anim>
                                    <p:animEffect transition="in" filter="fade">
                                      <p:cBhvr>
                                        <p:cTn id="26"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990600" y="685800"/>
            <a:ext cx="6705600" cy="838200"/>
          </a:xfrm>
        </p:spPr>
        <p:txBody>
          <a:bodyPr/>
          <a:lstStyle/>
          <a:p>
            <a:pPr>
              <a:defRPr/>
            </a:pPr>
            <a:r>
              <a:rPr lang="ar-EG" sz="3600" b="1" dirty="0" smtClean="0">
                <a:solidFill>
                  <a:srgbClr val="C40404"/>
                </a:solidFill>
              </a:rPr>
              <a:t>نقطة تفسير ... !</a:t>
            </a:r>
            <a:endParaRPr lang="en-US" sz="3600" b="1" dirty="0">
              <a:solidFill>
                <a:srgbClr val="C40404"/>
              </a:solidFill>
            </a:endParaRPr>
          </a:p>
        </p:txBody>
      </p:sp>
      <p:pic>
        <p:nvPicPr>
          <p:cNvPr id="4" name="Picture 4" descr="iStock_000005465074Small"/>
          <p:cNvPicPr>
            <a:picLocks noChangeAspect="1" noChangeArrowheads="1"/>
          </p:cNvPicPr>
          <p:nvPr/>
        </p:nvPicPr>
        <p:blipFill>
          <a:blip r:embed="rId2">
            <a:extLst/>
          </a:blip>
          <a:srcRect/>
          <a:stretch>
            <a:fillRect/>
          </a:stretch>
        </p:blipFill>
        <p:spPr bwMode="auto">
          <a:xfrm>
            <a:off x="990600" y="1447800"/>
            <a:ext cx="7239000" cy="4419600"/>
          </a:xfrm>
          <a:prstGeom prst="rect">
            <a:avLst/>
          </a:prstGeom>
          <a:ln>
            <a:noFill/>
          </a:ln>
          <a:effectLst>
            <a:softEdge rad="112500"/>
          </a:effectLs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6"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80">
                                          <p:stCondLst>
                                            <p:cond delay="0"/>
                                          </p:stCondLst>
                                        </p:cTn>
                                        <p:tgtEl>
                                          <p:spTgt spid="4"/>
                                        </p:tgtEl>
                                      </p:cBhvr>
                                    </p:animEffect>
                                    <p:anim calcmode="lin" valueType="num">
                                      <p:cBhvr>
                                        <p:cTn id="1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1" dur="26">
                                          <p:stCondLst>
                                            <p:cond delay="650"/>
                                          </p:stCondLst>
                                        </p:cTn>
                                        <p:tgtEl>
                                          <p:spTgt spid="4"/>
                                        </p:tgtEl>
                                      </p:cBhvr>
                                      <p:to x="100000" y="60000"/>
                                    </p:animScale>
                                    <p:animScale>
                                      <p:cBhvr>
                                        <p:cTn id="22" dur="166" decel="50000">
                                          <p:stCondLst>
                                            <p:cond delay="676"/>
                                          </p:stCondLst>
                                        </p:cTn>
                                        <p:tgtEl>
                                          <p:spTgt spid="4"/>
                                        </p:tgtEl>
                                      </p:cBhvr>
                                      <p:to x="100000" y="100000"/>
                                    </p:animScale>
                                    <p:animScale>
                                      <p:cBhvr>
                                        <p:cTn id="23" dur="26">
                                          <p:stCondLst>
                                            <p:cond delay="1312"/>
                                          </p:stCondLst>
                                        </p:cTn>
                                        <p:tgtEl>
                                          <p:spTgt spid="4"/>
                                        </p:tgtEl>
                                      </p:cBhvr>
                                      <p:to x="100000" y="80000"/>
                                    </p:animScale>
                                    <p:animScale>
                                      <p:cBhvr>
                                        <p:cTn id="24" dur="166" decel="50000">
                                          <p:stCondLst>
                                            <p:cond delay="1338"/>
                                          </p:stCondLst>
                                        </p:cTn>
                                        <p:tgtEl>
                                          <p:spTgt spid="4"/>
                                        </p:tgtEl>
                                      </p:cBhvr>
                                      <p:to x="100000" y="100000"/>
                                    </p:animScale>
                                    <p:animScale>
                                      <p:cBhvr>
                                        <p:cTn id="25" dur="26">
                                          <p:stCondLst>
                                            <p:cond delay="1642"/>
                                          </p:stCondLst>
                                        </p:cTn>
                                        <p:tgtEl>
                                          <p:spTgt spid="4"/>
                                        </p:tgtEl>
                                      </p:cBhvr>
                                      <p:to x="100000" y="90000"/>
                                    </p:animScale>
                                    <p:animScale>
                                      <p:cBhvr>
                                        <p:cTn id="26" dur="166" decel="50000">
                                          <p:stCondLst>
                                            <p:cond delay="1668"/>
                                          </p:stCondLst>
                                        </p:cTn>
                                        <p:tgtEl>
                                          <p:spTgt spid="4"/>
                                        </p:tgtEl>
                                      </p:cBhvr>
                                      <p:to x="100000" y="100000"/>
                                    </p:animScale>
                                    <p:animScale>
                                      <p:cBhvr>
                                        <p:cTn id="27" dur="26">
                                          <p:stCondLst>
                                            <p:cond delay="1808"/>
                                          </p:stCondLst>
                                        </p:cTn>
                                        <p:tgtEl>
                                          <p:spTgt spid="4"/>
                                        </p:tgtEl>
                                      </p:cBhvr>
                                      <p:to x="100000" y="95000"/>
                                    </p:animScale>
                                    <p:animScale>
                                      <p:cBhvr>
                                        <p:cTn id="28"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2324100" y="2654300"/>
            <a:ext cx="4343400" cy="990600"/>
          </a:xfrm>
        </p:spPr>
        <p:txBody>
          <a:bodyPr/>
          <a:lstStyle/>
          <a:p>
            <a:pPr algn="ctr">
              <a:defRPr/>
            </a:pPr>
            <a:r>
              <a:rPr lang="ar-SA" sz="3600" b="1" dirty="0">
                <a:solidFill>
                  <a:srgbClr val="2D0101"/>
                </a:solidFill>
              </a:rPr>
              <a:t>التخطيط </a:t>
            </a:r>
            <a:r>
              <a:rPr lang="ar-EG" sz="3600" b="1" dirty="0">
                <a:solidFill>
                  <a:srgbClr val="2D0101"/>
                </a:solidFill>
              </a:rPr>
              <a:t>لل</a:t>
            </a:r>
            <a:r>
              <a:rPr lang="ar-SA" sz="3600" b="1" dirty="0">
                <a:solidFill>
                  <a:srgbClr val="2D0101"/>
                </a:solidFill>
              </a:rPr>
              <a:t>تدريب </a:t>
            </a:r>
            <a:r>
              <a:rPr lang="ar-EG" sz="3600" b="1" dirty="0">
                <a:solidFill>
                  <a:srgbClr val="2D0101"/>
                </a:solidFill>
              </a:rPr>
              <a:t>ا</a:t>
            </a:r>
            <a:r>
              <a:rPr lang="ar-SA" sz="3600" b="1" dirty="0">
                <a:solidFill>
                  <a:srgbClr val="2D0101"/>
                </a:solidFill>
              </a:rPr>
              <a:t>لرياضي</a:t>
            </a:r>
            <a:endParaRPr lang="en-US" sz="3600" b="1" dirty="0">
              <a:solidFill>
                <a:srgbClr val="2D0101"/>
              </a:solidFill>
            </a:endParaRPr>
          </a:p>
          <a:p>
            <a:pPr>
              <a:defRPr/>
            </a:pPr>
            <a:r>
              <a:rPr lang="ar-EG" sz="3600" b="1" dirty="0">
                <a:solidFill>
                  <a:srgbClr val="2D0101"/>
                </a:solidFill>
              </a:rPr>
              <a:t/>
            </a:r>
            <a:br>
              <a:rPr lang="ar-EG" sz="3600" b="1" dirty="0">
                <a:solidFill>
                  <a:srgbClr val="2D0101"/>
                </a:solidFill>
              </a:rPr>
            </a:br>
            <a:endParaRPr lang="ar-EG" sz="3600" b="1" dirty="0">
              <a:solidFill>
                <a:srgbClr val="2D010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762000" y="1447800"/>
            <a:ext cx="7848600" cy="1371600"/>
          </a:xfrm>
        </p:spPr>
        <p:txBody>
          <a:bodyPr/>
          <a:lstStyle/>
          <a:p>
            <a:pPr>
              <a:defRPr/>
            </a:pPr>
            <a:r>
              <a:rPr lang="ar-SA" sz="2400" b="1" dirty="0">
                <a:solidFill>
                  <a:srgbClr val="2D0101"/>
                </a:solidFill>
              </a:rPr>
              <a:t>هي عملية اوسع واشمل من مفهوم خطة التدريب وان كانت الخطة هي نتيجتها المهمة،وهي عملية تنبؤ بالمستويات الرياضية التي يصل اليها اللاعبون والفرق الرياضية في المستقبل والاستعداد لهذة المستويات بحطة تدريب .</a:t>
            </a:r>
            <a:endParaRPr lang="en-US" sz="2400" b="1" dirty="0">
              <a:solidFill>
                <a:srgbClr val="2D0101"/>
              </a:solidFill>
            </a:endParaRPr>
          </a:p>
          <a:p>
            <a:pPr>
              <a:defRPr/>
            </a:pPr>
            <a:endParaRPr lang="en-US" sz="2400" b="1" dirty="0">
              <a:solidFill>
                <a:srgbClr val="2D0101"/>
              </a:solidFill>
            </a:endParaRPr>
          </a:p>
        </p:txBody>
      </p:sp>
      <p:sp>
        <p:nvSpPr>
          <p:cNvPr id="3" name="Footer Placeholder 2"/>
          <p:cNvSpPr>
            <a:spLocks noGrp="1"/>
          </p:cNvSpPr>
          <p:nvPr>
            <p:ph type="ftr" sz="quarter" idx="11"/>
          </p:nvPr>
        </p:nvSpPr>
        <p:spPr>
          <a:xfrm>
            <a:off x="1600200" y="558800"/>
            <a:ext cx="5969000" cy="965200"/>
          </a:xfrm>
        </p:spPr>
        <p:txBody>
          <a:bodyPr/>
          <a:lstStyle/>
          <a:p>
            <a:pPr>
              <a:defRPr/>
            </a:pPr>
            <a:r>
              <a:rPr lang="ar-SA" sz="2800" b="1" dirty="0">
                <a:solidFill>
                  <a:srgbClr val="ED0505"/>
                </a:solidFill>
              </a:rPr>
              <a:t>أ </a:t>
            </a:r>
            <a:r>
              <a:rPr lang="ar-SA" sz="2800" b="1" dirty="0" smtClean="0">
                <a:solidFill>
                  <a:srgbClr val="ED0505"/>
                </a:solidFill>
              </a:rPr>
              <a:t>–</a:t>
            </a:r>
            <a:r>
              <a:rPr lang="ar-EG" sz="2800" b="1" dirty="0" smtClean="0">
                <a:solidFill>
                  <a:srgbClr val="ED0505"/>
                </a:solidFill>
              </a:rPr>
              <a:t> </a:t>
            </a:r>
            <a:r>
              <a:rPr lang="ar-SA" sz="2800" b="1" dirty="0" smtClean="0">
                <a:solidFill>
                  <a:srgbClr val="ED0505"/>
                </a:solidFill>
              </a:rPr>
              <a:t>التخطيط </a:t>
            </a:r>
            <a:r>
              <a:rPr lang="ar-SA" sz="2800" b="1" dirty="0">
                <a:solidFill>
                  <a:srgbClr val="ED0505"/>
                </a:solidFill>
              </a:rPr>
              <a:t>للتدريب الرياضي</a:t>
            </a:r>
            <a:endParaRPr lang="en-US" sz="2800" b="1" dirty="0">
              <a:solidFill>
                <a:srgbClr val="ED0505"/>
              </a:solidFill>
            </a:endParaRPr>
          </a:p>
          <a:p>
            <a:pPr>
              <a:defRPr/>
            </a:pPr>
            <a:r>
              <a:rPr lang="ar-EG" sz="2800" b="1" dirty="0">
                <a:solidFill>
                  <a:srgbClr val="ED0505"/>
                </a:solidFill>
              </a:rPr>
              <a:t/>
            </a:r>
            <a:br>
              <a:rPr lang="ar-EG" sz="2800" b="1" dirty="0">
                <a:solidFill>
                  <a:srgbClr val="ED0505"/>
                </a:solidFill>
              </a:rPr>
            </a:br>
            <a:endParaRPr lang="en-US" sz="2800" b="1" dirty="0">
              <a:solidFill>
                <a:srgbClr val="ED0505"/>
              </a:solidFill>
            </a:endParaRPr>
          </a:p>
        </p:txBody>
      </p:sp>
      <p:sp>
        <p:nvSpPr>
          <p:cNvPr id="5" name="Date Placeholder 1"/>
          <p:cNvSpPr txBox="1">
            <a:spLocks/>
          </p:cNvSpPr>
          <p:nvPr/>
        </p:nvSpPr>
        <p:spPr bwMode="auto">
          <a:xfrm>
            <a:off x="698500" y="3136900"/>
            <a:ext cx="7848600" cy="1371600"/>
          </a:xfrm>
          <a:prstGeom prst="rect">
            <a:avLst/>
          </a:prstGeom>
          <a:noFill/>
          <a:ln w="9525">
            <a:noFill/>
            <a:miter lim="800000"/>
            <a:headEnd/>
            <a:tailEnd/>
          </a:ln>
          <a:effectLst>
            <a:outerShdw dist="12700" dir="2700000" algn="ctr" rotWithShape="0">
              <a:srgbClr val="808080"/>
            </a:outerShdw>
          </a:effectLst>
        </p:spPr>
        <p:txBody>
          <a:bodyPr/>
          <a:lstStyle/>
          <a:p>
            <a:pPr algn="r" rtl="1">
              <a:defRPr/>
            </a:pPr>
            <a:r>
              <a:rPr lang="ar-SA" sz="2400">
                <a:solidFill>
                  <a:srgbClr val="2D0101"/>
                </a:solidFill>
                <a:latin typeface="Arial" pitchFamily="34" charset="0"/>
              </a:rPr>
              <a:t>اذن فالتخطيط عملية شاقة</a:t>
            </a:r>
            <a:r>
              <a:rPr lang="ar-EG" sz="2400">
                <a:solidFill>
                  <a:srgbClr val="2D0101"/>
                </a:solidFill>
                <a:latin typeface="Arial" pitchFamily="34" charset="0"/>
              </a:rPr>
              <a:t> </a:t>
            </a:r>
            <a:r>
              <a:rPr lang="ar-SA" sz="2400">
                <a:solidFill>
                  <a:srgbClr val="2D0101"/>
                </a:solidFill>
                <a:latin typeface="Arial" pitchFamily="34" charset="0"/>
              </a:rPr>
              <a:t>ممتدة زمنيا وعمليا في المستقبل وتتضمن تحديد الاهداف وتحديد طرق تحقيقها في ضوء المتغيرات المستقبلية.</a:t>
            </a:r>
            <a:endParaRPr lang="en-US" sz="2400">
              <a:solidFill>
                <a:srgbClr val="2D0101"/>
              </a:solidFill>
              <a:latin typeface="Arial" pitchFamily="34" charset="0"/>
            </a:endParaRPr>
          </a:p>
          <a:p>
            <a:pPr algn="r" rtl="1">
              <a:defRPr/>
            </a:pPr>
            <a:endParaRPr lang="en-US" sz="2400">
              <a:solidFill>
                <a:srgbClr val="2D0101"/>
              </a:solidFill>
              <a:latin typeface="Arial" pitchFamily="34" charset="0"/>
            </a:endParaRPr>
          </a:p>
        </p:txBody>
      </p:sp>
      <p:sp>
        <p:nvSpPr>
          <p:cNvPr id="6" name="Date Placeholder 1"/>
          <p:cNvSpPr txBox="1">
            <a:spLocks/>
          </p:cNvSpPr>
          <p:nvPr/>
        </p:nvSpPr>
        <p:spPr bwMode="auto">
          <a:xfrm>
            <a:off x="838200" y="4495800"/>
            <a:ext cx="7848600" cy="838200"/>
          </a:xfrm>
          <a:prstGeom prst="rect">
            <a:avLst/>
          </a:prstGeom>
          <a:noFill/>
          <a:ln w="9525">
            <a:noFill/>
            <a:miter lim="800000"/>
            <a:headEnd/>
            <a:tailEnd/>
          </a:ln>
          <a:effectLst>
            <a:outerShdw dist="12700" dir="2700000" algn="ctr" rotWithShape="0">
              <a:srgbClr val="808080"/>
            </a:outerShdw>
          </a:effectLst>
        </p:spPr>
        <p:txBody>
          <a:bodyPr/>
          <a:lstStyle/>
          <a:p>
            <a:pPr rtl="1">
              <a:defRPr/>
            </a:pPr>
            <a:r>
              <a:rPr lang="ar-SA" sz="2400">
                <a:solidFill>
                  <a:srgbClr val="ED0505"/>
                </a:solidFill>
                <a:latin typeface="Times New Roman" pitchFamily="18" charset="0"/>
                <a:cs typeface="Times New Roman" pitchFamily="18" charset="0"/>
              </a:rPr>
              <a:t>التخطيط</a:t>
            </a:r>
            <a:r>
              <a:rPr lang="ar-EG" sz="2400">
                <a:solidFill>
                  <a:srgbClr val="ED0505"/>
                </a:solidFill>
                <a:latin typeface="Times New Roman" pitchFamily="18" charset="0"/>
                <a:cs typeface="Times New Roman" pitchFamily="18" charset="0"/>
              </a:rPr>
              <a:t> </a:t>
            </a:r>
            <a:r>
              <a:rPr lang="ar-SA" sz="2400">
                <a:solidFill>
                  <a:srgbClr val="ED0505"/>
                </a:solidFill>
                <a:latin typeface="Times New Roman" pitchFamily="18" charset="0"/>
                <a:cs typeface="Times New Roman" pitchFamily="18" charset="0"/>
              </a:rPr>
              <a:t>= تنبؤ   +   خطة</a:t>
            </a:r>
            <a:endParaRPr lang="en-US" sz="2000" b="0">
              <a:solidFill>
                <a:srgbClr val="ED0505"/>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heel(1)">
                                      <p:cBhvr>
                                        <p:cTn id="25" dur="2000"/>
                                        <p:tgtEl>
                                          <p:spTgt spid="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1000" fill="hold"/>
                                        <p:tgtEl>
                                          <p:spTgt spid="5"/>
                                        </p:tgtEl>
                                        <p:attrNameLst>
                                          <p:attrName>ppt_w</p:attrName>
                                        </p:attrNameLst>
                                      </p:cBhvr>
                                      <p:tavLst>
                                        <p:tav tm="0">
                                          <p:val>
                                            <p:fltVal val="0"/>
                                          </p:val>
                                        </p:tav>
                                        <p:tav tm="100000">
                                          <p:val>
                                            <p:strVal val="#ppt_w"/>
                                          </p:val>
                                        </p:tav>
                                      </p:tavLst>
                                    </p:anim>
                                    <p:anim calcmode="lin" valueType="num">
                                      <p:cBhvr>
                                        <p:cTn id="31" dur="1000" fill="hold"/>
                                        <p:tgtEl>
                                          <p:spTgt spid="5"/>
                                        </p:tgtEl>
                                        <p:attrNameLst>
                                          <p:attrName>ppt_h</p:attrName>
                                        </p:attrNameLst>
                                      </p:cBhvr>
                                      <p:tavLst>
                                        <p:tav tm="0">
                                          <p:val>
                                            <p:fltVal val="0"/>
                                          </p:val>
                                        </p:tav>
                                        <p:tav tm="100000">
                                          <p:val>
                                            <p:strVal val="#ppt_h"/>
                                          </p:val>
                                        </p:tav>
                                      </p:tavLst>
                                    </p:anim>
                                    <p:anim calcmode="lin" valueType="num">
                                      <p:cBhvr>
                                        <p:cTn id="32" dur="1000" fill="hold"/>
                                        <p:tgtEl>
                                          <p:spTgt spid="5"/>
                                        </p:tgtEl>
                                        <p:attrNameLst>
                                          <p:attrName>style.rotation</p:attrName>
                                        </p:attrNameLst>
                                      </p:cBhvr>
                                      <p:tavLst>
                                        <p:tav tm="0">
                                          <p:val>
                                            <p:fltVal val="90"/>
                                          </p:val>
                                        </p:tav>
                                        <p:tav tm="100000">
                                          <p:val>
                                            <p:fltVal val="0"/>
                                          </p:val>
                                        </p:tav>
                                      </p:tavLst>
                                    </p:anim>
                                    <p:animEffect transition="in" filter="fade">
                                      <p:cBhvr>
                                        <p:cTn id="33" dur="1000"/>
                                        <p:tgtEl>
                                          <p:spTgt spid="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5"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2000"/>
                                        <p:tgtEl>
                                          <p:spTgt spid="6"/>
                                        </p:tgtEl>
                                      </p:cBhvr>
                                    </p:animEffect>
                                    <p:anim calcmode="lin" valueType="num">
                                      <p:cBhvr>
                                        <p:cTn id="39" dur="2000" fill="hold"/>
                                        <p:tgtEl>
                                          <p:spTgt spid="6"/>
                                        </p:tgtEl>
                                        <p:attrNameLst>
                                          <p:attrName>ppt_w</p:attrName>
                                        </p:attrNameLst>
                                      </p:cBhvr>
                                      <p:tavLst>
                                        <p:tav tm="0" fmla="#ppt_w*sin(2.5*pi*$)">
                                          <p:val>
                                            <p:fltVal val="0"/>
                                          </p:val>
                                        </p:tav>
                                        <p:tav tm="100000">
                                          <p:val>
                                            <p:fltVal val="1"/>
                                          </p:val>
                                        </p:tav>
                                      </p:tavLst>
                                    </p:anim>
                                    <p:anim calcmode="lin" valueType="num">
                                      <p:cBhvr>
                                        <p:cTn id="40"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3505200" y="685800"/>
            <a:ext cx="3200400" cy="457200"/>
          </a:xfrm>
        </p:spPr>
        <p:txBody>
          <a:bodyPr/>
          <a:lstStyle/>
          <a:p>
            <a:pPr algn="ctr">
              <a:defRPr/>
            </a:pPr>
            <a:r>
              <a:rPr lang="ar-SA" sz="2800" b="1" dirty="0" smtClean="0">
                <a:solidFill>
                  <a:srgbClr val="ED0505"/>
                </a:solidFill>
              </a:rPr>
              <a:t>خطة </a:t>
            </a:r>
            <a:r>
              <a:rPr lang="ar-SA" sz="2800" b="1" dirty="0">
                <a:solidFill>
                  <a:srgbClr val="ED0505"/>
                </a:solidFill>
              </a:rPr>
              <a:t>التدريب </a:t>
            </a:r>
            <a:r>
              <a:rPr lang="ar-SA" sz="2800" b="1" dirty="0" smtClean="0">
                <a:solidFill>
                  <a:srgbClr val="ED0505"/>
                </a:solidFill>
              </a:rPr>
              <a:t>الرياضي</a:t>
            </a:r>
            <a:endParaRPr lang="en-US" sz="2800" dirty="0">
              <a:solidFill>
                <a:srgbClr val="ED0505"/>
              </a:solidFill>
            </a:endParaRPr>
          </a:p>
        </p:txBody>
      </p:sp>
      <p:sp>
        <p:nvSpPr>
          <p:cNvPr id="3" name="Footer Placeholder 2"/>
          <p:cNvSpPr>
            <a:spLocks noGrp="1"/>
          </p:cNvSpPr>
          <p:nvPr>
            <p:ph type="ftr" sz="quarter" idx="11"/>
          </p:nvPr>
        </p:nvSpPr>
        <p:spPr>
          <a:xfrm>
            <a:off x="1447800" y="1981200"/>
            <a:ext cx="7239000" cy="1447800"/>
          </a:xfrm>
        </p:spPr>
        <p:txBody>
          <a:bodyPr/>
          <a:lstStyle/>
          <a:p>
            <a:pPr>
              <a:defRPr/>
            </a:pPr>
            <a:r>
              <a:rPr lang="ar-SA" sz="2400" b="1" dirty="0">
                <a:solidFill>
                  <a:srgbClr val="2D0101"/>
                </a:solidFill>
              </a:rPr>
              <a:t>هي تحديد للمطلوب تحقيقة في مستويات رياضية وتحديد كيفية تحقيقة من خلال توظيف كافة طرق الاعداد والامكانات بكافة جوانبها اللازمة لتحقيق الاهداف موزعة على مدة زمنية معينة، وذلك كلة في اطار سياسات واجراءات محددة.</a:t>
            </a:r>
            <a:endParaRPr lang="en-US" sz="2400" b="1" dirty="0">
              <a:solidFill>
                <a:srgbClr val="2D0101"/>
              </a:solidFill>
            </a:endParaRPr>
          </a:p>
          <a:p>
            <a:pPr>
              <a:defRPr/>
            </a:pPr>
            <a:endParaRPr lang="en-US" sz="2000" b="1" dirty="0">
              <a:solidFill>
                <a:srgbClr val="2D0101"/>
              </a:solidFill>
            </a:endParaRPr>
          </a:p>
        </p:txBody>
      </p:sp>
      <p:sp>
        <p:nvSpPr>
          <p:cNvPr id="4" name="Curved Right Arrow 3"/>
          <p:cNvSpPr/>
          <p:nvPr/>
        </p:nvSpPr>
        <p:spPr bwMode="auto">
          <a:xfrm>
            <a:off x="1016000" y="762000"/>
            <a:ext cx="1066800" cy="1219200"/>
          </a:xfrm>
          <a:prstGeom prst="curvedRightArrow">
            <a:avLst/>
          </a:prstGeom>
          <a:solidFill>
            <a:schemeClr val="accent1"/>
          </a:solidFill>
          <a:ln w="9525" cap="flat" cmpd="sng" algn="ctr">
            <a:noFill/>
            <a:prstDash val="solid"/>
            <a:round/>
            <a:headEnd type="none" w="med" len="med"/>
            <a:tailEnd type="none" w="med" len="med"/>
          </a:ln>
          <a:effectLst/>
        </p:spPr>
        <p:txBody>
          <a:bodyPr rtlCol="1"/>
          <a:lstStyle/>
          <a:p>
            <a:pPr>
              <a:defRPr/>
            </a:pPr>
            <a:endParaRPr lang="ar-EG">
              <a:effectLst>
                <a:outerShdw blurRad="38100" dist="38100" dir="2700000" algn="tl">
                  <a:srgbClr val="000000">
                    <a:alpha val="43137"/>
                  </a:srgbClr>
                </a:outerShdw>
              </a:effectLst>
            </a:endParaRPr>
          </a:p>
        </p:txBody>
      </p:sp>
      <p:pic>
        <p:nvPicPr>
          <p:cNvPr id="41986" name="Picture 2" descr="D:\بوجى\بحوث بوجى\تنزيل4.jpg"/>
          <p:cNvPicPr>
            <a:picLocks noChangeAspect="1" noChangeArrowheads="1"/>
          </p:cNvPicPr>
          <p:nvPr/>
        </p:nvPicPr>
        <p:blipFill>
          <a:blip r:embed="rId2">
            <a:extLst/>
          </a:blip>
          <a:srcRect/>
          <a:stretch>
            <a:fillRect/>
          </a:stretch>
        </p:blipFill>
        <p:spPr bwMode="auto">
          <a:xfrm>
            <a:off x="1727200" y="3657600"/>
            <a:ext cx="6019800" cy="2590800"/>
          </a:xfrm>
          <a:prstGeom prst="rect">
            <a:avLst/>
          </a:prstGeom>
          <a:ln>
            <a:noFill/>
          </a:ln>
          <a:effectLst>
            <a:softEdge rad="112500"/>
          </a:effectLs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80">
                                          <p:stCondLst>
                                            <p:cond delay="0"/>
                                          </p:stCondLst>
                                        </p:cTn>
                                        <p:tgtEl>
                                          <p:spTgt spid="2"/>
                                        </p:tgtEl>
                                      </p:cBhvr>
                                    </p:animEffect>
                                    <p:anim calcmode="lin" valueType="num">
                                      <p:cBhvr>
                                        <p:cTn id="1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gtEl>
                                      </p:cBhvr>
                                      <p:to x="100000" y="60000"/>
                                    </p:animScale>
                                    <p:animScale>
                                      <p:cBhvr>
                                        <p:cTn id="21" dur="166" decel="50000">
                                          <p:stCondLst>
                                            <p:cond delay="676"/>
                                          </p:stCondLst>
                                        </p:cTn>
                                        <p:tgtEl>
                                          <p:spTgt spid="2"/>
                                        </p:tgtEl>
                                      </p:cBhvr>
                                      <p:to x="100000" y="100000"/>
                                    </p:animScale>
                                    <p:animScale>
                                      <p:cBhvr>
                                        <p:cTn id="22" dur="26">
                                          <p:stCondLst>
                                            <p:cond delay="1312"/>
                                          </p:stCondLst>
                                        </p:cTn>
                                        <p:tgtEl>
                                          <p:spTgt spid="2"/>
                                        </p:tgtEl>
                                      </p:cBhvr>
                                      <p:to x="100000" y="80000"/>
                                    </p:animScale>
                                    <p:animScale>
                                      <p:cBhvr>
                                        <p:cTn id="23" dur="166" decel="50000">
                                          <p:stCondLst>
                                            <p:cond delay="1338"/>
                                          </p:stCondLst>
                                        </p:cTn>
                                        <p:tgtEl>
                                          <p:spTgt spid="2"/>
                                        </p:tgtEl>
                                      </p:cBhvr>
                                      <p:to x="100000" y="100000"/>
                                    </p:animScale>
                                    <p:animScale>
                                      <p:cBhvr>
                                        <p:cTn id="24" dur="26">
                                          <p:stCondLst>
                                            <p:cond delay="1642"/>
                                          </p:stCondLst>
                                        </p:cTn>
                                        <p:tgtEl>
                                          <p:spTgt spid="2"/>
                                        </p:tgtEl>
                                      </p:cBhvr>
                                      <p:to x="100000" y="90000"/>
                                    </p:animScale>
                                    <p:animScale>
                                      <p:cBhvr>
                                        <p:cTn id="25" dur="166" decel="50000">
                                          <p:stCondLst>
                                            <p:cond delay="1668"/>
                                          </p:stCondLst>
                                        </p:cTn>
                                        <p:tgtEl>
                                          <p:spTgt spid="2"/>
                                        </p:tgtEl>
                                      </p:cBhvr>
                                      <p:to x="100000" y="100000"/>
                                    </p:animScale>
                                    <p:animScale>
                                      <p:cBhvr>
                                        <p:cTn id="26" dur="26">
                                          <p:stCondLst>
                                            <p:cond delay="1808"/>
                                          </p:stCondLst>
                                        </p:cTn>
                                        <p:tgtEl>
                                          <p:spTgt spid="2"/>
                                        </p:tgtEl>
                                      </p:cBhvr>
                                      <p:to x="100000" y="95000"/>
                                    </p:animScale>
                                    <p:animScale>
                                      <p:cBhvr>
                                        <p:cTn id="27" dur="166" decel="50000">
                                          <p:stCondLst>
                                            <p:cond delay="1834"/>
                                          </p:stCondLst>
                                        </p:cTn>
                                        <p:tgtEl>
                                          <p:spTgt spid="2"/>
                                        </p:tgtEl>
                                      </p:cBhvr>
                                      <p:to x="100000" y="100000"/>
                                    </p:animScale>
                                  </p:childTnLst>
                                </p:cTn>
                              </p:par>
                            </p:childTnLst>
                          </p:cTn>
                        </p:par>
                      </p:childTnLst>
                    </p:cTn>
                  </p:par>
                  <p:par>
                    <p:cTn id="28" fill="hold" nodeType="clickPar">
                      <p:stCondLst>
                        <p:cond delay="indefinite"/>
                      </p:stCondLst>
                      <p:childTnLst>
                        <p:par>
                          <p:cTn id="29" fill="hold" nodeType="withGroup">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p:cTn id="32" dur="1000" fill="hold"/>
                                        <p:tgtEl>
                                          <p:spTgt spid="4"/>
                                        </p:tgtEl>
                                        <p:attrNameLst>
                                          <p:attrName>ppt_w</p:attrName>
                                        </p:attrNameLst>
                                      </p:cBhvr>
                                      <p:tavLst>
                                        <p:tav tm="0">
                                          <p:val>
                                            <p:fltVal val="0"/>
                                          </p:val>
                                        </p:tav>
                                        <p:tav tm="100000">
                                          <p:val>
                                            <p:strVal val="#ppt_w"/>
                                          </p:val>
                                        </p:tav>
                                      </p:tavLst>
                                    </p:anim>
                                    <p:anim calcmode="lin" valueType="num">
                                      <p:cBhvr>
                                        <p:cTn id="33" dur="1000" fill="hold"/>
                                        <p:tgtEl>
                                          <p:spTgt spid="4"/>
                                        </p:tgtEl>
                                        <p:attrNameLst>
                                          <p:attrName>ppt_h</p:attrName>
                                        </p:attrNameLst>
                                      </p:cBhvr>
                                      <p:tavLst>
                                        <p:tav tm="0">
                                          <p:val>
                                            <p:fltVal val="0"/>
                                          </p:val>
                                        </p:tav>
                                        <p:tav tm="100000">
                                          <p:val>
                                            <p:strVal val="#ppt_h"/>
                                          </p:val>
                                        </p:tav>
                                      </p:tavLst>
                                    </p:anim>
                                    <p:anim calcmode="lin" valueType="num">
                                      <p:cBhvr>
                                        <p:cTn id="34" dur="1000" fill="hold"/>
                                        <p:tgtEl>
                                          <p:spTgt spid="4"/>
                                        </p:tgtEl>
                                        <p:attrNameLst>
                                          <p:attrName>style.rotation</p:attrName>
                                        </p:attrNameLst>
                                      </p:cBhvr>
                                      <p:tavLst>
                                        <p:tav tm="0">
                                          <p:val>
                                            <p:fltVal val="90"/>
                                          </p:val>
                                        </p:tav>
                                        <p:tav tm="100000">
                                          <p:val>
                                            <p:fltVal val="0"/>
                                          </p:val>
                                        </p:tav>
                                      </p:tavLst>
                                    </p:anim>
                                    <p:animEffect transition="in" filter="fade">
                                      <p:cBhvr>
                                        <p:cTn id="35" dur="1000"/>
                                        <p:tgtEl>
                                          <p:spTgt spid="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3" presetClass="entr" presetSubtype="16" fill="hold" nodeType="clickEffect">
                                  <p:stCondLst>
                                    <p:cond delay="0"/>
                                  </p:stCondLst>
                                  <p:childTnLst>
                                    <p:set>
                                      <p:cBhvr>
                                        <p:cTn id="39" dur="1" fill="hold">
                                          <p:stCondLst>
                                            <p:cond delay="0"/>
                                          </p:stCondLst>
                                        </p:cTn>
                                        <p:tgtEl>
                                          <p:spTgt spid="41986"/>
                                        </p:tgtEl>
                                        <p:attrNameLst>
                                          <p:attrName>style.visibility</p:attrName>
                                        </p:attrNameLst>
                                      </p:cBhvr>
                                      <p:to>
                                        <p:strVal val="visible"/>
                                      </p:to>
                                    </p:set>
                                    <p:anim calcmode="lin" valueType="num">
                                      <p:cBhvr>
                                        <p:cTn id="40" dur="500" fill="hold"/>
                                        <p:tgtEl>
                                          <p:spTgt spid="41986"/>
                                        </p:tgtEl>
                                        <p:attrNameLst>
                                          <p:attrName>ppt_w</p:attrName>
                                        </p:attrNameLst>
                                      </p:cBhvr>
                                      <p:tavLst>
                                        <p:tav tm="0">
                                          <p:val>
                                            <p:fltVal val="0"/>
                                          </p:val>
                                        </p:tav>
                                        <p:tav tm="100000">
                                          <p:val>
                                            <p:strVal val="#ppt_w"/>
                                          </p:val>
                                        </p:tav>
                                      </p:tavLst>
                                    </p:anim>
                                    <p:anim calcmode="lin" valueType="num">
                                      <p:cBhvr>
                                        <p:cTn id="41" dur="500" fill="hold"/>
                                        <p:tgtEl>
                                          <p:spTgt spid="41986"/>
                                        </p:tgtEl>
                                        <p:attrNameLst>
                                          <p:attrName>ppt_h</p:attrName>
                                        </p:attrNameLst>
                                      </p:cBhvr>
                                      <p:tavLst>
                                        <p:tav tm="0">
                                          <p:val>
                                            <p:fltVal val="0"/>
                                          </p:val>
                                        </p:tav>
                                        <p:tav tm="100000">
                                          <p:val>
                                            <p:strVal val="#ppt_h"/>
                                          </p:val>
                                        </p:tav>
                                      </p:tavLst>
                                    </p:anim>
                                    <p:animEffect transition="in" filter="fade">
                                      <p:cBhvr>
                                        <p:cTn id="42" dur="500"/>
                                        <p:tgtEl>
                                          <p:spTgt spid="41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1447800" y="533400"/>
            <a:ext cx="5791200" cy="609600"/>
          </a:xfrm>
        </p:spPr>
        <p:txBody>
          <a:bodyPr/>
          <a:lstStyle/>
          <a:p>
            <a:pPr>
              <a:defRPr/>
            </a:pPr>
            <a:r>
              <a:rPr lang="ar-SA" sz="3600" b="1" dirty="0">
                <a:solidFill>
                  <a:srgbClr val="ED0505"/>
                </a:solidFill>
              </a:rPr>
              <a:t>خصائص تخطيط التدريب </a:t>
            </a:r>
            <a:r>
              <a:rPr lang="ar-SA" sz="3600" b="1" dirty="0" smtClean="0">
                <a:solidFill>
                  <a:srgbClr val="ED0505"/>
                </a:solidFill>
              </a:rPr>
              <a:t>الرياضي</a:t>
            </a:r>
            <a:endParaRPr lang="en-US" sz="3600" b="1" dirty="0">
              <a:solidFill>
                <a:srgbClr val="ED0505"/>
              </a:solidFill>
            </a:endParaRPr>
          </a:p>
        </p:txBody>
      </p:sp>
      <p:sp>
        <p:nvSpPr>
          <p:cNvPr id="3" name="Footer Placeholder 2"/>
          <p:cNvSpPr>
            <a:spLocks noGrp="1"/>
          </p:cNvSpPr>
          <p:nvPr>
            <p:ph type="ftr" sz="quarter" idx="11"/>
          </p:nvPr>
        </p:nvSpPr>
        <p:spPr>
          <a:xfrm>
            <a:off x="2819400" y="1752600"/>
            <a:ext cx="5029200" cy="457200"/>
          </a:xfrm>
        </p:spPr>
        <p:txBody>
          <a:bodyPr/>
          <a:lstStyle/>
          <a:p>
            <a:pPr>
              <a:defRPr/>
            </a:pPr>
            <a:r>
              <a:rPr lang="ar-SA" sz="2800" b="1" dirty="0">
                <a:solidFill>
                  <a:srgbClr val="7030A0"/>
                </a:solidFill>
              </a:rPr>
              <a:t>النظرة المستقبلية للمستوى </a:t>
            </a:r>
            <a:r>
              <a:rPr lang="ar-SA" sz="2800" b="1" dirty="0" smtClean="0">
                <a:solidFill>
                  <a:srgbClr val="7030A0"/>
                </a:solidFill>
              </a:rPr>
              <a:t>التنافسي</a:t>
            </a:r>
            <a:endParaRPr lang="en-US" sz="2800" b="1" dirty="0">
              <a:solidFill>
                <a:srgbClr val="7030A0"/>
              </a:solidFill>
            </a:endParaRPr>
          </a:p>
        </p:txBody>
      </p:sp>
      <p:sp>
        <p:nvSpPr>
          <p:cNvPr id="4" name="Curved Right Arrow 3"/>
          <p:cNvSpPr/>
          <p:nvPr/>
        </p:nvSpPr>
        <p:spPr bwMode="auto">
          <a:xfrm>
            <a:off x="533400" y="685800"/>
            <a:ext cx="1143000" cy="1219200"/>
          </a:xfrm>
          <a:prstGeom prst="curvedRightArrow">
            <a:avLst/>
          </a:prstGeom>
          <a:solidFill>
            <a:schemeClr val="accent1"/>
          </a:solidFill>
          <a:ln w="9525" cap="flat" cmpd="sng" algn="ctr">
            <a:noFill/>
            <a:prstDash val="solid"/>
            <a:round/>
            <a:headEnd type="none" w="med" len="med"/>
            <a:tailEnd type="none" w="med" len="med"/>
          </a:ln>
          <a:effectLst/>
        </p:spPr>
        <p:txBody>
          <a:bodyPr rtlCol="1"/>
          <a:lstStyle/>
          <a:p>
            <a:pPr>
              <a:defRPr/>
            </a:pPr>
            <a:endParaRPr lang="ar-EG">
              <a:effectLst>
                <a:outerShdw blurRad="38100" dist="38100" dir="2700000" algn="tl">
                  <a:srgbClr val="000000">
                    <a:alpha val="43137"/>
                  </a:srgbClr>
                </a:outerShdw>
              </a:effectLst>
            </a:endParaRPr>
          </a:p>
        </p:txBody>
      </p:sp>
      <p:sp>
        <p:nvSpPr>
          <p:cNvPr id="5" name="Footer Placeholder 2"/>
          <p:cNvSpPr txBox="1">
            <a:spLocks/>
          </p:cNvSpPr>
          <p:nvPr/>
        </p:nvSpPr>
        <p:spPr bwMode="auto">
          <a:xfrm>
            <a:off x="0" y="4800600"/>
            <a:ext cx="5124450" cy="762000"/>
          </a:xfrm>
          <a:prstGeom prst="rect">
            <a:avLst/>
          </a:prstGeom>
          <a:noFill/>
          <a:ln w="9525">
            <a:noFill/>
            <a:miter lim="800000"/>
            <a:headEnd/>
            <a:tailEnd/>
          </a:ln>
          <a:effectLst>
            <a:outerShdw dist="12700" dir="2700000" algn="ctr" rotWithShape="0">
              <a:srgbClr val="808080"/>
            </a:outerShdw>
          </a:effectLst>
        </p:spPr>
        <p:txBody>
          <a:bodyPr/>
          <a:lstStyle/>
          <a:p>
            <a:pPr eaLnBrk="0" hangingPunct="0">
              <a:defRPr/>
            </a:pPr>
            <a:r>
              <a:rPr lang="ar-SA" sz="2800">
                <a:solidFill>
                  <a:srgbClr val="7030A0"/>
                </a:solidFill>
              </a:rPr>
              <a:t>وجود خطة لاعداد اللاعب</a:t>
            </a:r>
            <a:endParaRPr lang="en-US" sz="2800">
              <a:solidFill>
                <a:srgbClr val="7030A0"/>
              </a:solidFill>
              <a:latin typeface="Arial" pitchFamily="34" charset="0"/>
            </a:endParaRPr>
          </a:p>
        </p:txBody>
      </p:sp>
      <p:sp>
        <p:nvSpPr>
          <p:cNvPr id="6" name="Footer Placeholder 2"/>
          <p:cNvSpPr txBox="1">
            <a:spLocks/>
          </p:cNvSpPr>
          <p:nvPr/>
        </p:nvSpPr>
        <p:spPr bwMode="auto">
          <a:xfrm>
            <a:off x="-457200" y="3733800"/>
            <a:ext cx="7581900" cy="685800"/>
          </a:xfrm>
          <a:prstGeom prst="rect">
            <a:avLst/>
          </a:prstGeom>
          <a:noFill/>
          <a:ln w="9525">
            <a:noFill/>
            <a:miter lim="800000"/>
            <a:headEnd/>
            <a:tailEnd/>
          </a:ln>
          <a:effectLst>
            <a:outerShdw dist="12700" dir="2700000" algn="ctr" rotWithShape="0">
              <a:srgbClr val="808080"/>
            </a:outerShdw>
          </a:effectLst>
        </p:spPr>
        <p:txBody>
          <a:bodyPr/>
          <a:lstStyle/>
          <a:p>
            <a:pPr eaLnBrk="0" hangingPunct="0">
              <a:defRPr/>
            </a:pPr>
            <a:r>
              <a:rPr lang="ar-SA" sz="2800">
                <a:solidFill>
                  <a:srgbClr val="7030A0"/>
                </a:solidFill>
              </a:rPr>
              <a:t>تكامل جوانب أعداد أللاعب </a:t>
            </a:r>
            <a:endParaRPr lang="en-US" sz="2800">
              <a:solidFill>
                <a:srgbClr val="7030A0"/>
              </a:solidFill>
              <a:latin typeface="Arial" pitchFamily="34" charset="0"/>
            </a:endParaRPr>
          </a:p>
        </p:txBody>
      </p:sp>
      <p:sp>
        <p:nvSpPr>
          <p:cNvPr id="7" name="Footer Placeholder 2"/>
          <p:cNvSpPr txBox="1">
            <a:spLocks/>
          </p:cNvSpPr>
          <p:nvPr/>
        </p:nvSpPr>
        <p:spPr bwMode="auto">
          <a:xfrm>
            <a:off x="533400" y="2667000"/>
            <a:ext cx="7581900" cy="685800"/>
          </a:xfrm>
          <a:prstGeom prst="rect">
            <a:avLst/>
          </a:prstGeom>
          <a:noFill/>
          <a:ln w="9525">
            <a:noFill/>
            <a:miter lim="800000"/>
            <a:headEnd/>
            <a:tailEnd/>
          </a:ln>
          <a:effectLst>
            <a:outerShdw dist="12700" dir="2700000" algn="ctr" rotWithShape="0">
              <a:srgbClr val="808080"/>
            </a:outerShdw>
          </a:effectLst>
        </p:spPr>
        <p:txBody>
          <a:bodyPr/>
          <a:lstStyle/>
          <a:p>
            <a:pPr eaLnBrk="0" hangingPunct="0">
              <a:defRPr/>
            </a:pPr>
            <a:r>
              <a:rPr lang="ar-SA" sz="2800">
                <a:solidFill>
                  <a:srgbClr val="7030A0"/>
                </a:solidFill>
              </a:rPr>
              <a:t>الترابط والتسلسل والاستمرار في أعداداللاعب</a:t>
            </a:r>
            <a:endParaRPr lang="en-US" sz="2800">
              <a:solidFill>
                <a:srgbClr val="7030A0"/>
              </a:solidFill>
              <a:latin typeface="Arial" pitchFamily="34" charset="0"/>
            </a:endParaRPr>
          </a:p>
        </p:txBody>
      </p:sp>
      <p:sp>
        <p:nvSpPr>
          <p:cNvPr id="8" name="Left Arrow 7"/>
          <p:cNvSpPr/>
          <p:nvPr/>
        </p:nvSpPr>
        <p:spPr bwMode="auto">
          <a:xfrm>
            <a:off x="7200900" y="2857500"/>
            <a:ext cx="457200" cy="304800"/>
          </a:xfrm>
          <a:prstGeom prst="leftArrow">
            <a:avLst/>
          </a:prstGeom>
          <a:solidFill>
            <a:srgbClr val="ED0505"/>
          </a:solidFill>
          <a:ln w="9525" cap="flat" cmpd="sng" algn="ctr">
            <a:solidFill>
              <a:srgbClr val="ED0505"/>
            </a:solidFill>
            <a:prstDash val="solid"/>
            <a:round/>
            <a:headEnd type="none" w="med" len="med"/>
            <a:tailEnd type="none" w="med" len="med"/>
          </a:ln>
          <a:effectLst/>
        </p:spPr>
        <p:txBody>
          <a:bodyPr rtlCol="1"/>
          <a:lstStyle/>
          <a:p>
            <a:pPr>
              <a:defRPr/>
            </a:pPr>
            <a:endParaRPr lang="ar-EG">
              <a:effectLst>
                <a:outerShdw blurRad="38100" dist="38100" dir="2700000" algn="tl">
                  <a:srgbClr val="000000">
                    <a:alpha val="43137"/>
                  </a:srgbClr>
                </a:outerShdw>
              </a:effectLst>
            </a:endParaRPr>
          </a:p>
        </p:txBody>
      </p:sp>
      <p:sp>
        <p:nvSpPr>
          <p:cNvPr id="9" name="Left Arrow 8"/>
          <p:cNvSpPr/>
          <p:nvPr/>
        </p:nvSpPr>
        <p:spPr bwMode="auto">
          <a:xfrm>
            <a:off x="7581900" y="1841500"/>
            <a:ext cx="457200" cy="304800"/>
          </a:xfrm>
          <a:prstGeom prst="leftArrow">
            <a:avLst/>
          </a:prstGeom>
          <a:solidFill>
            <a:srgbClr val="ED0505"/>
          </a:solidFill>
          <a:ln w="9525" cap="flat" cmpd="sng" algn="ctr">
            <a:solidFill>
              <a:srgbClr val="ED0505"/>
            </a:solidFill>
            <a:prstDash val="solid"/>
            <a:round/>
            <a:headEnd type="none" w="med" len="med"/>
            <a:tailEnd type="none" w="med" len="med"/>
          </a:ln>
          <a:effectLst/>
        </p:spPr>
        <p:txBody>
          <a:bodyPr rtlCol="1"/>
          <a:lstStyle/>
          <a:p>
            <a:pPr>
              <a:defRPr/>
            </a:pPr>
            <a:endParaRPr lang="ar-EG">
              <a:effectLst>
                <a:outerShdw blurRad="38100" dist="38100" dir="2700000" algn="tl">
                  <a:srgbClr val="000000">
                    <a:alpha val="43137"/>
                  </a:srgbClr>
                </a:outerShdw>
              </a:effectLst>
            </a:endParaRPr>
          </a:p>
        </p:txBody>
      </p:sp>
      <p:sp>
        <p:nvSpPr>
          <p:cNvPr id="10" name="Left Arrow 9"/>
          <p:cNvSpPr/>
          <p:nvPr/>
        </p:nvSpPr>
        <p:spPr bwMode="auto">
          <a:xfrm>
            <a:off x="4800600" y="4876800"/>
            <a:ext cx="457200" cy="304800"/>
          </a:xfrm>
          <a:prstGeom prst="leftArrow">
            <a:avLst/>
          </a:prstGeom>
          <a:solidFill>
            <a:srgbClr val="ED0505"/>
          </a:solidFill>
          <a:ln w="9525" cap="flat" cmpd="sng" algn="ctr">
            <a:solidFill>
              <a:srgbClr val="ED0505"/>
            </a:solidFill>
            <a:prstDash val="solid"/>
            <a:round/>
            <a:headEnd type="none" w="med" len="med"/>
            <a:tailEnd type="none" w="med" len="med"/>
          </a:ln>
          <a:effectLst/>
        </p:spPr>
        <p:txBody>
          <a:bodyPr rtlCol="1"/>
          <a:lstStyle/>
          <a:p>
            <a:pPr>
              <a:defRPr/>
            </a:pPr>
            <a:endParaRPr lang="ar-EG">
              <a:effectLst>
                <a:outerShdw blurRad="38100" dist="38100" dir="2700000" algn="tl">
                  <a:srgbClr val="000000">
                    <a:alpha val="43137"/>
                  </a:srgbClr>
                </a:outerShdw>
              </a:effectLst>
            </a:endParaRPr>
          </a:p>
        </p:txBody>
      </p:sp>
      <p:sp>
        <p:nvSpPr>
          <p:cNvPr id="11" name="Left Arrow 10"/>
          <p:cNvSpPr/>
          <p:nvPr/>
        </p:nvSpPr>
        <p:spPr bwMode="auto">
          <a:xfrm>
            <a:off x="5181600" y="3860800"/>
            <a:ext cx="457200" cy="304800"/>
          </a:xfrm>
          <a:prstGeom prst="leftArrow">
            <a:avLst/>
          </a:prstGeom>
          <a:solidFill>
            <a:srgbClr val="ED0505"/>
          </a:solidFill>
          <a:ln w="9525" cap="flat" cmpd="sng" algn="ctr">
            <a:solidFill>
              <a:srgbClr val="ED0505"/>
            </a:solidFill>
            <a:prstDash val="solid"/>
            <a:round/>
            <a:headEnd type="none" w="med" len="med"/>
            <a:tailEnd type="none" w="med" len="med"/>
          </a:ln>
          <a:effectLst/>
        </p:spPr>
        <p:txBody>
          <a:bodyPr rtlCol="1"/>
          <a:lstStyle/>
          <a:p>
            <a:pPr>
              <a:defRPr/>
            </a:pPr>
            <a:endParaRPr lang="ar-EG">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Effect transition="in" filter="fade">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p:cTn id="32" dur="1000" fill="hold"/>
                                        <p:tgtEl>
                                          <p:spTgt spid="3"/>
                                        </p:tgtEl>
                                        <p:attrNameLst>
                                          <p:attrName>ppt_w</p:attrName>
                                        </p:attrNameLst>
                                      </p:cBhvr>
                                      <p:tavLst>
                                        <p:tav tm="0">
                                          <p:val>
                                            <p:fltVal val="0"/>
                                          </p:val>
                                        </p:tav>
                                        <p:tav tm="100000">
                                          <p:val>
                                            <p:strVal val="#ppt_w"/>
                                          </p:val>
                                        </p:tav>
                                      </p:tavLst>
                                    </p:anim>
                                    <p:anim calcmode="lin" valueType="num">
                                      <p:cBhvr>
                                        <p:cTn id="33" dur="1000" fill="hold"/>
                                        <p:tgtEl>
                                          <p:spTgt spid="3"/>
                                        </p:tgtEl>
                                        <p:attrNameLst>
                                          <p:attrName>ppt_h</p:attrName>
                                        </p:attrNameLst>
                                      </p:cBhvr>
                                      <p:tavLst>
                                        <p:tav tm="0">
                                          <p:val>
                                            <p:fltVal val="0"/>
                                          </p:val>
                                        </p:tav>
                                        <p:tav tm="100000">
                                          <p:val>
                                            <p:strVal val="#ppt_h"/>
                                          </p:val>
                                        </p:tav>
                                      </p:tavLst>
                                    </p:anim>
                                    <p:anim calcmode="lin" valueType="num">
                                      <p:cBhvr>
                                        <p:cTn id="34" dur="1000" fill="hold"/>
                                        <p:tgtEl>
                                          <p:spTgt spid="3"/>
                                        </p:tgtEl>
                                        <p:attrNameLst>
                                          <p:attrName>style.rotation</p:attrName>
                                        </p:attrNameLst>
                                      </p:cBhvr>
                                      <p:tavLst>
                                        <p:tav tm="0">
                                          <p:val>
                                            <p:fltVal val="90"/>
                                          </p:val>
                                        </p:tav>
                                        <p:tav tm="100000">
                                          <p:val>
                                            <p:fltVal val="0"/>
                                          </p:val>
                                        </p:tav>
                                      </p:tavLst>
                                    </p:anim>
                                    <p:animEffect transition="in" filter="fade">
                                      <p:cBhvr>
                                        <p:cTn id="35" dur="1000"/>
                                        <p:tgtEl>
                                          <p:spTgt spid="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1" presetClass="entr" presetSubtype="0"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 calcmode="lin" valueType="num">
                                      <p:cBhvr>
                                        <p:cTn id="40" dur="1000" fill="hold"/>
                                        <p:tgtEl>
                                          <p:spTgt spid="5"/>
                                        </p:tgtEl>
                                        <p:attrNameLst>
                                          <p:attrName>ppt_w</p:attrName>
                                        </p:attrNameLst>
                                      </p:cBhvr>
                                      <p:tavLst>
                                        <p:tav tm="0">
                                          <p:val>
                                            <p:fltVal val="0"/>
                                          </p:val>
                                        </p:tav>
                                        <p:tav tm="100000">
                                          <p:val>
                                            <p:strVal val="#ppt_w"/>
                                          </p:val>
                                        </p:tav>
                                      </p:tavLst>
                                    </p:anim>
                                    <p:anim calcmode="lin" valueType="num">
                                      <p:cBhvr>
                                        <p:cTn id="41" dur="1000" fill="hold"/>
                                        <p:tgtEl>
                                          <p:spTgt spid="5"/>
                                        </p:tgtEl>
                                        <p:attrNameLst>
                                          <p:attrName>ppt_h</p:attrName>
                                        </p:attrNameLst>
                                      </p:cBhvr>
                                      <p:tavLst>
                                        <p:tav tm="0">
                                          <p:val>
                                            <p:fltVal val="0"/>
                                          </p:val>
                                        </p:tav>
                                        <p:tav tm="100000">
                                          <p:val>
                                            <p:strVal val="#ppt_h"/>
                                          </p:val>
                                        </p:tav>
                                      </p:tavLst>
                                    </p:anim>
                                    <p:anim calcmode="lin" valueType="num">
                                      <p:cBhvr>
                                        <p:cTn id="42" dur="1000" fill="hold"/>
                                        <p:tgtEl>
                                          <p:spTgt spid="5"/>
                                        </p:tgtEl>
                                        <p:attrNameLst>
                                          <p:attrName>style.rotation</p:attrName>
                                        </p:attrNameLst>
                                      </p:cBhvr>
                                      <p:tavLst>
                                        <p:tav tm="0">
                                          <p:val>
                                            <p:fltVal val="90"/>
                                          </p:val>
                                        </p:tav>
                                        <p:tav tm="100000">
                                          <p:val>
                                            <p:fltVal val="0"/>
                                          </p:val>
                                        </p:tav>
                                      </p:tavLst>
                                    </p:anim>
                                    <p:animEffect transition="in" filter="fade">
                                      <p:cBhvr>
                                        <p:cTn id="43" dur="1000"/>
                                        <p:tgtEl>
                                          <p:spTgt spid="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p:cTn id="48" dur="1000" fill="hold"/>
                                        <p:tgtEl>
                                          <p:spTgt spid="6"/>
                                        </p:tgtEl>
                                        <p:attrNameLst>
                                          <p:attrName>ppt_w</p:attrName>
                                        </p:attrNameLst>
                                      </p:cBhvr>
                                      <p:tavLst>
                                        <p:tav tm="0">
                                          <p:val>
                                            <p:fltVal val="0"/>
                                          </p:val>
                                        </p:tav>
                                        <p:tav tm="100000">
                                          <p:val>
                                            <p:strVal val="#ppt_w"/>
                                          </p:val>
                                        </p:tav>
                                      </p:tavLst>
                                    </p:anim>
                                    <p:anim calcmode="lin" valueType="num">
                                      <p:cBhvr>
                                        <p:cTn id="49" dur="1000" fill="hold"/>
                                        <p:tgtEl>
                                          <p:spTgt spid="6"/>
                                        </p:tgtEl>
                                        <p:attrNameLst>
                                          <p:attrName>ppt_h</p:attrName>
                                        </p:attrNameLst>
                                      </p:cBhvr>
                                      <p:tavLst>
                                        <p:tav tm="0">
                                          <p:val>
                                            <p:fltVal val="0"/>
                                          </p:val>
                                        </p:tav>
                                        <p:tav tm="100000">
                                          <p:val>
                                            <p:strVal val="#ppt_h"/>
                                          </p:val>
                                        </p:tav>
                                      </p:tavLst>
                                    </p:anim>
                                    <p:anim calcmode="lin" valueType="num">
                                      <p:cBhvr>
                                        <p:cTn id="50" dur="1000" fill="hold"/>
                                        <p:tgtEl>
                                          <p:spTgt spid="6"/>
                                        </p:tgtEl>
                                        <p:attrNameLst>
                                          <p:attrName>style.rotation</p:attrName>
                                        </p:attrNameLst>
                                      </p:cBhvr>
                                      <p:tavLst>
                                        <p:tav tm="0">
                                          <p:val>
                                            <p:fltVal val="90"/>
                                          </p:val>
                                        </p:tav>
                                        <p:tav tm="100000">
                                          <p:val>
                                            <p:fltVal val="0"/>
                                          </p:val>
                                        </p:tav>
                                      </p:tavLst>
                                    </p:anim>
                                    <p:animEffect transition="in" filter="fade">
                                      <p:cBhvr>
                                        <p:cTn id="51" dur="1000"/>
                                        <p:tgtEl>
                                          <p:spTgt spid="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31" presetClass="entr" presetSubtype="0"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p:cTn id="56" dur="1000" fill="hold"/>
                                        <p:tgtEl>
                                          <p:spTgt spid="7"/>
                                        </p:tgtEl>
                                        <p:attrNameLst>
                                          <p:attrName>ppt_w</p:attrName>
                                        </p:attrNameLst>
                                      </p:cBhvr>
                                      <p:tavLst>
                                        <p:tav tm="0">
                                          <p:val>
                                            <p:fltVal val="0"/>
                                          </p:val>
                                        </p:tav>
                                        <p:tav tm="100000">
                                          <p:val>
                                            <p:strVal val="#ppt_w"/>
                                          </p:val>
                                        </p:tav>
                                      </p:tavLst>
                                    </p:anim>
                                    <p:anim calcmode="lin" valueType="num">
                                      <p:cBhvr>
                                        <p:cTn id="57" dur="1000" fill="hold"/>
                                        <p:tgtEl>
                                          <p:spTgt spid="7"/>
                                        </p:tgtEl>
                                        <p:attrNameLst>
                                          <p:attrName>ppt_h</p:attrName>
                                        </p:attrNameLst>
                                      </p:cBhvr>
                                      <p:tavLst>
                                        <p:tav tm="0">
                                          <p:val>
                                            <p:fltVal val="0"/>
                                          </p:val>
                                        </p:tav>
                                        <p:tav tm="100000">
                                          <p:val>
                                            <p:strVal val="#ppt_h"/>
                                          </p:val>
                                        </p:tav>
                                      </p:tavLst>
                                    </p:anim>
                                    <p:anim calcmode="lin" valueType="num">
                                      <p:cBhvr>
                                        <p:cTn id="58" dur="1000" fill="hold"/>
                                        <p:tgtEl>
                                          <p:spTgt spid="7"/>
                                        </p:tgtEl>
                                        <p:attrNameLst>
                                          <p:attrName>style.rotation</p:attrName>
                                        </p:attrNameLst>
                                      </p:cBhvr>
                                      <p:tavLst>
                                        <p:tav tm="0">
                                          <p:val>
                                            <p:fltVal val="90"/>
                                          </p:val>
                                        </p:tav>
                                        <p:tav tm="100000">
                                          <p:val>
                                            <p:fltVal val="0"/>
                                          </p:val>
                                        </p:tav>
                                      </p:tavLst>
                                    </p:anim>
                                    <p:animEffect transition="in" filter="fade">
                                      <p:cBhvr>
                                        <p:cTn id="59" dur="1000"/>
                                        <p:tgtEl>
                                          <p:spTgt spid="7"/>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1" presetClass="entr" presetSubtype="1" fill="hold" grpId="0" nodeType="click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wheel(1)">
                                      <p:cBhvr>
                                        <p:cTn id="64" dur="2000"/>
                                        <p:tgtEl>
                                          <p:spTgt spid="9"/>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1" presetClass="entr" presetSubtype="0" fill="hold" grpId="0" nodeType="clickEffect">
                                  <p:stCondLst>
                                    <p:cond delay="0"/>
                                  </p:stCondLst>
                                  <p:childTnLst>
                                    <p:set>
                                      <p:cBhvr>
                                        <p:cTn id="68" dur="1" fill="hold">
                                          <p:stCondLst>
                                            <p:cond delay="0"/>
                                          </p:stCondLst>
                                        </p:cTn>
                                        <p:tgtEl>
                                          <p:spTgt spid="8"/>
                                        </p:tgtEl>
                                        <p:attrNameLst>
                                          <p:attrName>style.visibility</p:attrName>
                                        </p:attrNameLst>
                                      </p:cBhvr>
                                      <p:to>
                                        <p:strVal val="visible"/>
                                      </p:to>
                                    </p:set>
                                    <p:anim calcmode="lin" valueType="num">
                                      <p:cBhvr>
                                        <p:cTn id="69" dur="1000" fill="hold"/>
                                        <p:tgtEl>
                                          <p:spTgt spid="8"/>
                                        </p:tgtEl>
                                        <p:attrNameLst>
                                          <p:attrName>ppt_w</p:attrName>
                                        </p:attrNameLst>
                                      </p:cBhvr>
                                      <p:tavLst>
                                        <p:tav tm="0">
                                          <p:val>
                                            <p:fltVal val="0"/>
                                          </p:val>
                                        </p:tav>
                                        <p:tav tm="100000">
                                          <p:val>
                                            <p:strVal val="#ppt_w"/>
                                          </p:val>
                                        </p:tav>
                                      </p:tavLst>
                                    </p:anim>
                                    <p:anim calcmode="lin" valueType="num">
                                      <p:cBhvr>
                                        <p:cTn id="70" dur="1000" fill="hold"/>
                                        <p:tgtEl>
                                          <p:spTgt spid="8"/>
                                        </p:tgtEl>
                                        <p:attrNameLst>
                                          <p:attrName>ppt_h</p:attrName>
                                        </p:attrNameLst>
                                      </p:cBhvr>
                                      <p:tavLst>
                                        <p:tav tm="0">
                                          <p:val>
                                            <p:fltVal val="0"/>
                                          </p:val>
                                        </p:tav>
                                        <p:tav tm="100000">
                                          <p:val>
                                            <p:strVal val="#ppt_h"/>
                                          </p:val>
                                        </p:tav>
                                      </p:tavLst>
                                    </p:anim>
                                    <p:anim calcmode="lin" valueType="num">
                                      <p:cBhvr>
                                        <p:cTn id="71" dur="1000" fill="hold"/>
                                        <p:tgtEl>
                                          <p:spTgt spid="8"/>
                                        </p:tgtEl>
                                        <p:attrNameLst>
                                          <p:attrName>style.rotation</p:attrName>
                                        </p:attrNameLst>
                                      </p:cBhvr>
                                      <p:tavLst>
                                        <p:tav tm="0">
                                          <p:val>
                                            <p:fltVal val="90"/>
                                          </p:val>
                                        </p:tav>
                                        <p:tav tm="100000">
                                          <p:val>
                                            <p:fltVal val="0"/>
                                          </p:val>
                                        </p:tav>
                                      </p:tavLst>
                                    </p:anim>
                                    <p:animEffect transition="in" filter="fade">
                                      <p:cBhvr>
                                        <p:cTn id="72" dur="1000"/>
                                        <p:tgtEl>
                                          <p:spTgt spid="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31" presetClass="entr" presetSubtype="0" fill="hold" grpId="0" nodeType="clickEffect">
                                  <p:stCondLst>
                                    <p:cond delay="0"/>
                                  </p:stCondLst>
                                  <p:childTnLst>
                                    <p:set>
                                      <p:cBhvr>
                                        <p:cTn id="76" dur="1" fill="hold">
                                          <p:stCondLst>
                                            <p:cond delay="0"/>
                                          </p:stCondLst>
                                        </p:cTn>
                                        <p:tgtEl>
                                          <p:spTgt spid="11"/>
                                        </p:tgtEl>
                                        <p:attrNameLst>
                                          <p:attrName>style.visibility</p:attrName>
                                        </p:attrNameLst>
                                      </p:cBhvr>
                                      <p:to>
                                        <p:strVal val="visible"/>
                                      </p:to>
                                    </p:set>
                                    <p:anim calcmode="lin" valueType="num">
                                      <p:cBhvr>
                                        <p:cTn id="77" dur="1000" fill="hold"/>
                                        <p:tgtEl>
                                          <p:spTgt spid="11"/>
                                        </p:tgtEl>
                                        <p:attrNameLst>
                                          <p:attrName>ppt_w</p:attrName>
                                        </p:attrNameLst>
                                      </p:cBhvr>
                                      <p:tavLst>
                                        <p:tav tm="0">
                                          <p:val>
                                            <p:fltVal val="0"/>
                                          </p:val>
                                        </p:tav>
                                        <p:tav tm="100000">
                                          <p:val>
                                            <p:strVal val="#ppt_w"/>
                                          </p:val>
                                        </p:tav>
                                      </p:tavLst>
                                    </p:anim>
                                    <p:anim calcmode="lin" valueType="num">
                                      <p:cBhvr>
                                        <p:cTn id="78" dur="1000" fill="hold"/>
                                        <p:tgtEl>
                                          <p:spTgt spid="11"/>
                                        </p:tgtEl>
                                        <p:attrNameLst>
                                          <p:attrName>ppt_h</p:attrName>
                                        </p:attrNameLst>
                                      </p:cBhvr>
                                      <p:tavLst>
                                        <p:tav tm="0">
                                          <p:val>
                                            <p:fltVal val="0"/>
                                          </p:val>
                                        </p:tav>
                                        <p:tav tm="100000">
                                          <p:val>
                                            <p:strVal val="#ppt_h"/>
                                          </p:val>
                                        </p:tav>
                                      </p:tavLst>
                                    </p:anim>
                                    <p:anim calcmode="lin" valueType="num">
                                      <p:cBhvr>
                                        <p:cTn id="79" dur="1000" fill="hold"/>
                                        <p:tgtEl>
                                          <p:spTgt spid="11"/>
                                        </p:tgtEl>
                                        <p:attrNameLst>
                                          <p:attrName>style.rotation</p:attrName>
                                        </p:attrNameLst>
                                      </p:cBhvr>
                                      <p:tavLst>
                                        <p:tav tm="0">
                                          <p:val>
                                            <p:fltVal val="90"/>
                                          </p:val>
                                        </p:tav>
                                        <p:tav tm="100000">
                                          <p:val>
                                            <p:fltVal val="0"/>
                                          </p:val>
                                        </p:tav>
                                      </p:tavLst>
                                    </p:anim>
                                    <p:animEffect transition="in" filter="fade">
                                      <p:cBhvr>
                                        <p:cTn id="80" dur="1000"/>
                                        <p:tgtEl>
                                          <p:spTgt spid="11"/>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53" presetClass="entr" presetSubtype="16" fill="hold" grpId="0" nodeType="clickEffect">
                                  <p:stCondLst>
                                    <p:cond delay="0"/>
                                  </p:stCondLst>
                                  <p:childTnLst>
                                    <p:set>
                                      <p:cBhvr>
                                        <p:cTn id="84" dur="1" fill="hold">
                                          <p:stCondLst>
                                            <p:cond delay="0"/>
                                          </p:stCondLst>
                                        </p:cTn>
                                        <p:tgtEl>
                                          <p:spTgt spid="10"/>
                                        </p:tgtEl>
                                        <p:attrNameLst>
                                          <p:attrName>style.visibility</p:attrName>
                                        </p:attrNameLst>
                                      </p:cBhvr>
                                      <p:to>
                                        <p:strVal val="visible"/>
                                      </p:to>
                                    </p:set>
                                    <p:anim calcmode="lin" valueType="num">
                                      <p:cBhvr>
                                        <p:cTn id="85" dur="500" fill="hold"/>
                                        <p:tgtEl>
                                          <p:spTgt spid="10"/>
                                        </p:tgtEl>
                                        <p:attrNameLst>
                                          <p:attrName>ppt_w</p:attrName>
                                        </p:attrNameLst>
                                      </p:cBhvr>
                                      <p:tavLst>
                                        <p:tav tm="0">
                                          <p:val>
                                            <p:fltVal val="0"/>
                                          </p:val>
                                        </p:tav>
                                        <p:tav tm="100000">
                                          <p:val>
                                            <p:strVal val="#ppt_w"/>
                                          </p:val>
                                        </p:tav>
                                      </p:tavLst>
                                    </p:anim>
                                    <p:anim calcmode="lin" valueType="num">
                                      <p:cBhvr>
                                        <p:cTn id="86" dur="500" fill="hold"/>
                                        <p:tgtEl>
                                          <p:spTgt spid="10"/>
                                        </p:tgtEl>
                                        <p:attrNameLst>
                                          <p:attrName>ppt_h</p:attrName>
                                        </p:attrNameLst>
                                      </p:cBhvr>
                                      <p:tavLst>
                                        <p:tav tm="0">
                                          <p:val>
                                            <p:fltVal val="0"/>
                                          </p:val>
                                        </p:tav>
                                        <p:tav tm="100000">
                                          <p:val>
                                            <p:strVal val="#ppt_h"/>
                                          </p:val>
                                        </p:tav>
                                      </p:tavLst>
                                    </p:anim>
                                    <p:animEffect transition="in" filter="fade">
                                      <p:cBhvr>
                                        <p:cTn id="8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p:bldP spid="6" grpId="0"/>
      <p:bldP spid="7" grpId="0"/>
      <p:bldP spid="8"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1447800" y="609600"/>
            <a:ext cx="5410200" cy="762000"/>
          </a:xfrm>
        </p:spPr>
        <p:txBody>
          <a:bodyPr/>
          <a:lstStyle/>
          <a:p>
            <a:pPr>
              <a:defRPr/>
            </a:pPr>
            <a:r>
              <a:rPr lang="ar-SA" sz="3200" b="1" dirty="0">
                <a:solidFill>
                  <a:srgbClr val="ED0505"/>
                </a:solidFill>
              </a:rPr>
              <a:t>النظرة المستقبلية للمستوى التنافسي</a:t>
            </a:r>
            <a:endParaRPr lang="en-US" sz="3200" b="1" dirty="0">
              <a:solidFill>
                <a:srgbClr val="ED0505"/>
              </a:solidFill>
            </a:endParaRPr>
          </a:p>
        </p:txBody>
      </p:sp>
      <p:sp>
        <p:nvSpPr>
          <p:cNvPr id="3" name="Footer Placeholder 2"/>
          <p:cNvSpPr>
            <a:spLocks noGrp="1"/>
          </p:cNvSpPr>
          <p:nvPr>
            <p:ph type="ftr" sz="quarter" idx="11"/>
          </p:nvPr>
        </p:nvSpPr>
        <p:spPr>
          <a:xfrm>
            <a:off x="304800" y="1600200"/>
            <a:ext cx="8458200" cy="4724400"/>
          </a:xfrm>
        </p:spPr>
        <p:txBody>
          <a:bodyPr/>
          <a:lstStyle/>
          <a:p>
            <a:pPr>
              <a:defRPr/>
            </a:pPr>
            <a:r>
              <a:rPr lang="ar-SA" sz="2600" b="1" dirty="0">
                <a:solidFill>
                  <a:srgbClr val="2D0101"/>
                </a:solidFill>
              </a:rPr>
              <a:t>يتميز تخطيط التدريب الرياضي بالنظرة المستقبلية لمستويات التنافس حيث يهدف لتحقيق اهداف مرغوبة في تاريخ قادم او بعد فترة زمنية قد تطول او تقصر منذ اعداد الخطة فبدلا من ان يعمل على تحقيق مستويات حالية ستصبح ضعيفة مستقبلا فانه يتنبأ بالمستويات التي سيصل اليها المنافسون ويعمل على تحقيق مستويات تنافسها او تتماشى معها مستقبلا . ومن اجل ذلك يصبح التنبؤ والتوقع لما سيكون عليه مستويات المنافسين ومتغيرات في المستقبل من اهم العناصر لعملية التخطيط اذا  فالنظرة المستقبلية في التخطيط للتدريب الرياضي تعني أن القائم علية انما يمارس عملية مستمرة من التطور عما سيكون عليه الحال اذا  اتخذ قرارا واقعيا وما هي الاثار المترتبة عليه . </a:t>
            </a:r>
            <a:endParaRPr lang="en-US" sz="2600" b="1" dirty="0">
              <a:solidFill>
                <a:srgbClr val="2D0101"/>
              </a:solidFill>
            </a:endParaRPr>
          </a:p>
          <a:p>
            <a:pPr>
              <a:defRPr/>
            </a:pPr>
            <a:endParaRPr lang="en-US" sz="2600" b="1" dirty="0">
              <a:solidFill>
                <a:srgbClr val="2D010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685800" y="609600"/>
            <a:ext cx="6781800" cy="762000"/>
          </a:xfrm>
        </p:spPr>
        <p:txBody>
          <a:bodyPr/>
          <a:lstStyle/>
          <a:p>
            <a:pPr>
              <a:defRPr/>
            </a:pPr>
            <a:r>
              <a:rPr lang="ar-SA" sz="3200" b="1" dirty="0">
                <a:solidFill>
                  <a:srgbClr val="ED0505"/>
                </a:solidFill>
              </a:rPr>
              <a:t>الترابط والتسلسل والاستمرار في أعداداللاعب </a:t>
            </a:r>
            <a:endParaRPr lang="en-US" sz="3200" b="1" dirty="0">
              <a:solidFill>
                <a:srgbClr val="ED0505"/>
              </a:solidFill>
            </a:endParaRPr>
          </a:p>
        </p:txBody>
      </p:sp>
      <p:sp>
        <p:nvSpPr>
          <p:cNvPr id="4" name="Footer Placeholder 2"/>
          <p:cNvSpPr txBox="1">
            <a:spLocks/>
          </p:cNvSpPr>
          <p:nvPr/>
        </p:nvSpPr>
        <p:spPr bwMode="auto">
          <a:xfrm>
            <a:off x="228600" y="1409700"/>
            <a:ext cx="8610600" cy="1714500"/>
          </a:xfrm>
          <a:prstGeom prst="rect">
            <a:avLst/>
          </a:prstGeom>
          <a:noFill/>
          <a:ln w="9525">
            <a:noFill/>
            <a:miter lim="800000"/>
            <a:headEnd/>
            <a:tailEnd/>
          </a:ln>
          <a:effectLst>
            <a:outerShdw dist="12700" dir="2700000" algn="ctr" rotWithShape="0">
              <a:srgbClr val="808080"/>
            </a:outerShdw>
          </a:effectLst>
        </p:spPr>
        <p:txBody>
          <a:bodyPr/>
          <a:lstStyle/>
          <a:p>
            <a:pPr rtl="1" eaLnBrk="0" hangingPunct="0">
              <a:defRPr/>
            </a:pPr>
            <a:r>
              <a:rPr lang="ar-SA" sz="2400">
                <a:solidFill>
                  <a:srgbClr val="002060"/>
                </a:solidFill>
              </a:rPr>
              <a:t>تخطيط التدريب الرياضي عملية متسلسلة ومتدفقة ومترابطة من الانشطة التي تبدا  بتحديد الهدف ومرورا بتحديد السياسات والاجراءات والمفاضلة بين البدائل والوصول الى البرامج الزمنية والميزانيات وتوفير الظروف والاوضاع والامور المساعدة على تحقيق الاهداف وتطوير الخطط والبرامج .</a:t>
            </a:r>
            <a:endParaRPr lang="en-US" sz="2400">
              <a:solidFill>
                <a:srgbClr val="002060"/>
              </a:solidFill>
            </a:endParaRPr>
          </a:p>
        </p:txBody>
      </p:sp>
      <p:sp>
        <p:nvSpPr>
          <p:cNvPr id="5" name="Footer Placeholder 2"/>
          <p:cNvSpPr txBox="1">
            <a:spLocks/>
          </p:cNvSpPr>
          <p:nvPr/>
        </p:nvSpPr>
        <p:spPr bwMode="auto">
          <a:xfrm>
            <a:off x="241300" y="3429000"/>
            <a:ext cx="8610600" cy="1714500"/>
          </a:xfrm>
          <a:prstGeom prst="rect">
            <a:avLst/>
          </a:prstGeom>
          <a:noFill/>
          <a:ln w="9525">
            <a:noFill/>
            <a:miter lim="800000"/>
            <a:headEnd/>
            <a:tailEnd/>
          </a:ln>
          <a:effectLst>
            <a:outerShdw dist="12700" dir="2700000" algn="ctr" rotWithShape="0">
              <a:srgbClr val="808080"/>
            </a:outerShdw>
          </a:effectLst>
        </p:spPr>
        <p:txBody>
          <a:bodyPr/>
          <a:lstStyle/>
          <a:p>
            <a:pPr rtl="1" eaLnBrk="0" hangingPunct="0">
              <a:defRPr/>
            </a:pPr>
            <a:r>
              <a:rPr lang="ar-SA" sz="2400">
                <a:solidFill>
                  <a:srgbClr val="7030A0"/>
                </a:solidFill>
              </a:rPr>
              <a:t>ان الطبيعة المتغيرة لمستويات التنافس الرياضي والتطورات المستمرة التي تطرا على العناصر المؤثرة فيه تجعل تخطيط التدريب عملية متحركة ديناميكية مستمرة اذا ان الامر لاينتهي بوضع خطة للتدريب الرياضي بل هي عملية مستمرة للتخطيط واعادة التخطيط الضمان تخطيط التوافق المستمر بين عناصر العمل التخطيطي من جانب وبين كافة الظروف المحيطة من جانب أخر </a:t>
            </a:r>
            <a:endParaRPr lang="en-US" sz="2400">
              <a:solidFill>
                <a:srgbClr val="7030A0"/>
              </a:solidFill>
            </a:endParaRPr>
          </a:p>
          <a:p>
            <a:pPr rtl="1" eaLnBrk="0" hangingPunct="0">
              <a:defRPr/>
            </a:pPr>
            <a:endParaRPr lang="en-US" sz="240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ppt_w</p:attrName>
                                        </p:attrNameLst>
                                      </p:cBhvr>
                                      <p:tavLst>
                                        <p:tav tm="0">
                                          <p:val>
                                            <p:fltVal val="0"/>
                                          </p:val>
                                        </p:tav>
                                        <p:tav tm="100000">
                                          <p:val>
                                            <p:strVal val="#ppt_w"/>
                                          </p:val>
                                        </p:tav>
                                      </p:tavLst>
                                    </p:anim>
                                    <p:anim calcmode="lin" valueType="num">
                                      <p:cBhvr>
                                        <p:cTn id="26" dur="1000" fill="hold"/>
                                        <p:tgtEl>
                                          <p:spTgt spid="4"/>
                                        </p:tgtEl>
                                        <p:attrNameLst>
                                          <p:attrName>ppt_h</p:attrName>
                                        </p:attrNameLst>
                                      </p:cBhvr>
                                      <p:tavLst>
                                        <p:tav tm="0">
                                          <p:val>
                                            <p:fltVal val="0"/>
                                          </p:val>
                                        </p:tav>
                                        <p:tav tm="100000">
                                          <p:val>
                                            <p:strVal val="#ppt_h"/>
                                          </p:val>
                                        </p:tav>
                                      </p:tavLst>
                                    </p:anim>
                                    <p:anim calcmode="lin" valueType="num">
                                      <p:cBhvr>
                                        <p:cTn id="27" dur="1000" fill="hold"/>
                                        <p:tgtEl>
                                          <p:spTgt spid="4"/>
                                        </p:tgtEl>
                                        <p:attrNameLst>
                                          <p:attrName>style.rotation</p:attrName>
                                        </p:attrNameLst>
                                      </p:cBhvr>
                                      <p:tavLst>
                                        <p:tav tm="0">
                                          <p:val>
                                            <p:fltVal val="90"/>
                                          </p:val>
                                        </p:tav>
                                        <p:tav tm="100000">
                                          <p:val>
                                            <p:fltVal val="0"/>
                                          </p:val>
                                        </p:tav>
                                      </p:tavLst>
                                    </p:anim>
                                    <p:animEffect transition="in" filter="fade">
                                      <p:cBhvr>
                                        <p:cTn id="28" dur="1000"/>
                                        <p:tgtEl>
                                          <p:spTgt spid="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1000" fill="hold"/>
                                        <p:tgtEl>
                                          <p:spTgt spid="5"/>
                                        </p:tgtEl>
                                        <p:attrNameLst>
                                          <p:attrName>ppt_w</p:attrName>
                                        </p:attrNameLst>
                                      </p:cBhvr>
                                      <p:tavLst>
                                        <p:tav tm="0">
                                          <p:val>
                                            <p:fltVal val="0"/>
                                          </p:val>
                                        </p:tav>
                                        <p:tav tm="100000">
                                          <p:val>
                                            <p:strVal val="#ppt_w"/>
                                          </p:val>
                                        </p:tav>
                                      </p:tavLst>
                                    </p:anim>
                                    <p:anim calcmode="lin" valueType="num">
                                      <p:cBhvr>
                                        <p:cTn id="34" dur="1000" fill="hold"/>
                                        <p:tgtEl>
                                          <p:spTgt spid="5"/>
                                        </p:tgtEl>
                                        <p:attrNameLst>
                                          <p:attrName>ppt_h</p:attrName>
                                        </p:attrNameLst>
                                      </p:cBhvr>
                                      <p:tavLst>
                                        <p:tav tm="0">
                                          <p:val>
                                            <p:fltVal val="0"/>
                                          </p:val>
                                        </p:tav>
                                        <p:tav tm="100000">
                                          <p:val>
                                            <p:strVal val="#ppt_h"/>
                                          </p:val>
                                        </p:tav>
                                      </p:tavLst>
                                    </p:anim>
                                    <p:anim calcmode="lin" valueType="num">
                                      <p:cBhvr>
                                        <p:cTn id="35" dur="1000" fill="hold"/>
                                        <p:tgtEl>
                                          <p:spTgt spid="5"/>
                                        </p:tgtEl>
                                        <p:attrNameLst>
                                          <p:attrName>style.rotation</p:attrName>
                                        </p:attrNameLst>
                                      </p:cBhvr>
                                      <p:tavLst>
                                        <p:tav tm="0">
                                          <p:val>
                                            <p:fltVal val="90"/>
                                          </p:val>
                                        </p:tav>
                                        <p:tav tm="100000">
                                          <p:val>
                                            <p:fltVal val="0"/>
                                          </p:val>
                                        </p:tav>
                                      </p:tavLst>
                                    </p:anim>
                                    <p:animEffect transition="in" filter="fade">
                                      <p:cBhvr>
                                        <p:cTn id="3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2514600" y="914400"/>
            <a:ext cx="3733800" cy="457200"/>
          </a:xfrm>
        </p:spPr>
        <p:txBody>
          <a:bodyPr/>
          <a:lstStyle/>
          <a:p>
            <a:pPr>
              <a:defRPr/>
            </a:pPr>
            <a:r>
              <a:rPr lang="ar-SA" sz="2800" b="1" dirty="0">
                <a:solidFill>
                  <a:srgbClr val="FF0000"/>
                </a:solidFill>
              </a:rPr>
              <a:t>تكامل جوانب أعداد أللاعب</a:t>
            </a:r>
            <a:endParaRPr lang="en-US" sz="2800" b="1" dirty="0">
              <a:solidFill>
                <a:srgbClr val="FF0000"/>
              </a:solidFill>
            </a:endParaRPr>
          </a:p>
        </p:txBody>
      </p:sp>
      <p:sp>
        <p:nvSpPr>
          <p:cNvPr id="3" name="Footer Placeholder 2"/>
          <p:cNvSpPr>
            <a:spLocks noGrp="1"/>
          </p:cNvSpPr>
          <p:nvPr>
            <p:ph type="ftr" sz="quarter" idx="11"/>
          </p:nvPr>
        </p:nvSpPr>
        <p:spPr>
          <a:xfrm>
            <a:off x="762000" y="1981200"/>
            <a:ext cx="7315200" cy="2133600"/>
          </a:xfrm>
        </p:spPr>
        <p:txBody>
          <a:bodyPr/>
          <a:lstStyle/>
          <a:p>
            <a:pPr>
              <a:defRPr/>
            </a:pPr>
            <a:r>
              <a:rPr lang="ar-SA" sz="2800" b="1" dirty="0">
                <a:solidFill>
                  <a:srgbClr val="2D0101"/>
                </a:solidFill>
              </a:rPr>
              <a:t>عند التخطيط للتدريب الرياضي فان على المخططين مراعاة تكامل هيكلية خطط التدريب من اعداد بدني ومهاري وخططي ونفسي وذهني ومعرفي لتحقيق افضل مستوى في الرياضة التخصصية .</a:t>
            </a:r>
            <a:endParaRPr lang="en-US" sz="2800" b="1" dirty="0">
              <a:solidFill>
                <a:srgbClr val="2D0101"/>
              </a:solidFill>
            </a:endParaRPr>
          </a:p>
          <a:p>
            <a:pPr>
              <a:defRPr/>
            </a:pPr>
            <a:endParaRPr lang="ar-EG" sz="2800" b="1" dirty="0">
              <a:solidFill>
                <a:srgbClr val="2D010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 calcmode="lin" valueType="num">
                                      <p:cBhvr>
                                        <p:cTn id="17" dur="1000" fill="hold"/>
                                        <p:tgtEl>
                                          <p:spTgt spid="2"/>
                                        </p:tgtEl>
                                        <p:attrNameLst>
                                          <p:attrName>style.rotation</p:attrName>
                                        </p:attrNameLst>
                                      </p:cBhvr>
                                      <p:tavLst>
                                        <p:tav tm="0">
                                          <p:val>
                                            <p:fltVal val="90"/>
                                          </p:val>
                                        </p:tav>
                                        <p:tav tm="100000">
                                          <p:val>
                                            <p:fltVal val="0"/>
                                          </p:val>
                                        </p:tav>
                                      </p:tavLst>
                                    </p:anim>
                                    <p:animEffect transition="in" filter="fade">
                                      <p:cBhvr>
                                        <p:cTn id="18"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228600" y="1828800"/>
            <a:ext cx="8229600" cy="1295400"/>
          </a:xfrm>
        </p:spPr>
        <p:txBody>
          <a:bodyPr/>
          <a:lstStyle/>
          <a:p>
            <a:pPr>
              <a:defRPr/>
            </a:pPr>
            <a:r>
              <a:rPr lang="ar-SA" sz="2400" b="1" dirty="0">
                <a:solidFill>
                  <a:srgbClr val="2D0101"/>
                </a:solidFill>
              </a:rPr>
              <a:t>بما انناعرفنا سابقا ان معنى تخطيط التدريب عبارة عن عملية تفكير ومفاضلة واختيار بين بدائل وصولا ألىهدف فان الخطة ذاتها هي نتاج عملية التخطيط وهي عبارة عن التزام باساليب عمل واجراءات محدده.</a:t>
            </a:r>
            <a:endParaRPr lang="en-US" sz="2400" b="1" dirty="0">
              <a:solidFill>
                <a:srgbClr val="2D0101"/>
              </a:solidFill>
            </a:endParaRPr>
          </a:p>
          <a:p>
            <a:pPr>
              <a:defRPr/>
            </a:pPr>
            <a:endParaRPr lang="en-US" sz="2400" b="1" dirty="0">
              <a:solidFill>
                <a:srgbClr val="2D0101"/>
              </a:solidFill>
            </a:endParaRPr>
          </a:p>
        </p:txBody>
      </p:sp>
      <p:sp>
        <p:nvSpPr>
          <p:cNvPr id="3" name="Footer Placeholder 2"/>
          <p:cNvSpPr>
            <a:spLocks noGrp="1"/>
          </p:cNvSpPr>
          <p:nvPr>
            <p:ph type="ftr" sz="quarter" idx="11"/>
          </p:nvPr>
        </p:nvSpPr>
        <p:spPr>
          <a:xfrm>
            <a:off x="2590800" y="914400"/>
            <a:ext cx="4114800" cy="457200"/>
          </a:xfrm>
        </p:spPr>
        <p:txBody>
          <a:bodyPr/>
          <a:lstStyle/>
          <a:p>
            <a:pPr>
              <a:defRPr/>
            </a:pPr>
            <a:r>
              <a:rPr lang="ar-SA" sz="2800" b="1" dirty="0">
                <a:solidFill>
                  <a:srgbClr val="FF0000"/>
                </a:solidFill>
              </a:rPr>
              <a:t>وجود خطة لاعداد اللاعب</a:t>
            </a:r>
            <a:endParaRPr lang="en-US" sz="2800" b="1" dirty="0">
              <a:solidFill>
                <a:srgbClr val="FF0000"/>
              </a:solidFill>
            </a:endParaRPr>
          </a:p>
        </p:txBody>
      </p:sp>
      <p:sp>
        <p:nvSpPr>
          <p:cNvPr id="5" name="Date Placeholder 1"/>
          <p:cNvSpPr txBox="1">
            <a:spLocks/>
          </p:cNvSpPr>
          <p:nvPr/>
        </p:nvSpPr>
        <p:spPr bwMode="auto">
          <a:xfrm>
            <a:off x="457200" y="3505200"/>
            <a:ext cx="8229600" cy="1295400"/>
          </a:xfrm>
          <a:prstGeom prst="rect">
            <a:avLst/>
          </a:prstGeom>
          <a:noFill/>
          <a:ln w="9525">
            <a:noFill/>
            <a:miter lim="800000"/>
            <a:headEnd/>
            <a:tailEnd/>
          </a:ln>
          <a:effectLst>
            <a:outerShdw dist="12700" dir="2700000" algn="ctr" rotWithShape="0">
              <a:srgbClr val="808080"/>
            </a:outerShdw>
          </a:effectLst>
        </p:spPr>
        <p:txBody>
          <a:bodyPr/>
          <a:lstStyle/>
          <a:p>
            <a:pPr algn="r" rtl="1">
              <a:defRPr/>
            </a:pPr>
            <a:r>
              <a:rPr lang="ar-SA" sz="2400">
                <a:solidFill>
                  <a:srgbClr val="0070C0"/>
                </a:solidFill>
                <a:latin typeface="Arial" pitchFamily="34" charset="0"/>
              </a:rPr>
              <a:t>ان التميز بين تخطيط التدريب الرياضي ينبع من حقيقة مهمة وهي ان كل عملية تخطيط يجب ان تتبلور في خطط واضحة ومحددة .</a:t>
            </a:r>
            <a:endParaRPr lang="en-US" sz="2400">
              <a:solidFill>
                <a:srgbClr val="0070C0"/>
              </a:solidFill>
              <a:latin typeface="Arial" pitchFamily="34" charset="0"/>
            </a:endParaRPr>
          </a:p>
          <a:p>
            <a:pPr algn="r" rtl="1">
              <a:defRPr/>
            </a:pPr>
            <a:endParaRPr lang="en-US" sz="2400">
              <a:solidFill>
                <a:srgbClr val="0070C0"/>
              </a:solidFill>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31" presetClass="entr" presetSubtype="0" fill="hold" nodeType="click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 calcmode="lin" valueType="num">
                                      <p:cBhvr>
                                        <p:cTn id="25"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28" dur="1000"/>
                                        <p:tgtEl>
                                          <p:spTgt spid="2">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1" presetClass="entr" presetSubtype="0" fill="hold"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anim calcmode="lin" valueType="num">
                                      <p:cBhvr>
                                        <p:cTn id="33"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34"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35"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36"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تخطيط الاسبوع 8- 9">
  <a:themeElements>
    <a:clrScheme name="1_Executive 1">
      <a:dk1>
        <a:srgbClr val="2C1102"/>
      </a:dk1>
      <a:lt1>
        <a:srgbClr val="686A69"/>
      </a:lt1>
      <a:dk2>
        <a:srgbClr val="FFFFFF"/>
      </a:dk2>
      <a:lt2>
        <a:srgbClr val="808080"/>
      </a:lt2>
      <a:accent1>
        <a:srgbClr val="212164"/>
      </a:accent1>
      <a:accent2>
        <a:srgbClr val="BEAA83"/>
      </a:accent2>
      <a:accent3>
        <a:srgbClr val="B9B9B9"/>
      </a:accent3>
      <a:accent4>
        <a:srgbClr val="240D01"/>
      </a:accent4>
      <a:accent5>
        <a:srgbClr val="ABABB8"/>
      </a:accent5>
      <a:accent6>
        <a:srgbClr val="AC9A76"/>
      </a:accent6>
      <a:hlink>
        <a:srgbClr val="6E3D19"/>
      </a:hlink>
      <a:folHlink>
        <a:srgbClr val="CBC383"/>
      </a:folHlink>
    </a:clrScheme>
    <a:fontScheme name="1_Executive">
      <a:majorFont>
        <a:latin typeface="Arial"/>
        <a:ea typeface="MS PGothic"/>
        <a:cs typeface="Arial"/>
      </a:majorFont>
      <a:minorFont>
        <a:latin typeface="Arial"/>
        <a:ea typeface="MS PGothic"/>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1" i="0" u="none" strike="noStrike" cap="none" normalizeH="0" baseline="0" smtClean="0">
            <a:ln>
              <a:noFill/>
            </a:ln>
            <a:solidFill>
              <a:srgbClr val="FFFF00"/>
            </a:solidFill>
            <a:effectLst>
              <a:outerShdw blurRad="38100" dist="38100" dir="2700000" algn="tl">
                <a:srgbClr val="000000">
                  <a:alpha val="43137"/>
                </a:srgbClr>
              </a:outerShdw>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1" i="0" u="none" strike="noStrike" cap="none" normalizeH="0" baseline="0" smtClean="0">
            <a:ln>
              <a:noFill/>
            </a:ln>
            <a:solidFill>
              <a:srgbClr val="FFFF00"/>
            </a:solidFill>
            <a:effectLst>
              <a:outerShdw blurRad="38100" dist="38100" dir="2700000" algn="tl">
                <a:srgbClr val="000000">
                  <a:alpha val="43137"/>
                </a:srgbClr>
              </a:outerShdw>
            </a:effectLst>
            <a:latin typeface="Tahoma" pitchFamily="34" charset="0"/>
            <a:cs typeface="Arial" pitchFamily="34" charset="0"/>
          </a:defRPr>
        </a:defPPr>
      </a:lstStyle>
    </a:lnDef>
  </a:objectDefaults>
  <a:extraClrSchemeLst>
    <a:extraClrScheme>
      <a:clrScheme name="1_Executive 1">
        <a:dk1>
          <a:srgbClr val="2C1102"/>
        </a:dk1>
        <a:lt1>
          <a:srgbClr val="686A69"/>
        </a:lt1>
        <a:dk2>
          <a:srgbClr val="FFFFFF"/>
        </a:dk2>
        <a:lt2>
          <a:srgbClr val="808080"/>
        </a:lt2>
        <a:accent1>
          <a:srgbClr val="212164"/>
        </a:accent1>
        <a:accent2>
          <a:srgbClr val="BEAA83"/>
        </a:accent2>
        <a:accent3>
          <a:srgbClr val="B9B9B9"/>
        </a:accent3>
        <a:accent4>
          <a:srgbClr val="240D01"/>
        </a:accent4>
        <a:accent5>
          <a:srgbClr val="ABABB8"/>
        </a:accent5>
        <a:accent6>
          <a:srgbClr val="AC9A76"/>
        </a:accent6>
        <a:hlink>
          <a:srgbClr val="6E3D19"/>
        </a:hlink>
        <a:folHlink>
          <a:srgbClr val="CBC38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xecutive">
  <a:themeElements>
    <a:clrScheme name="Executive 1">
      <a:dk1>
        <a:srgbClr val="2C1102"/>
      </a:dk1>
      <a:lt1>
        <a:srgbClr val="686A69"/>
      </a:lt1>
      <a:dk2>
        <a:srgbClr val="FFFFFF"/>
      </a:dk2>
      <a:lt2>
        <a:srgbClr val="808080"/>
      </a:lt2>
      <a:accent1>
        <a:srgbClr val="212164"/>
      </a:accent1>
      <a:accent2>
        <a:srgbClr val="BEAA83"/>
      </a:accent2>
      <a:accent3>
        <a:srgbClr val="B9B9B9"/>
      </a:accent3>
      <a:accent4>
        <a:srgbClr val="240D01"/>
      </a:accent4>
      <a:accent5>
        <a:srgbClr val="ABABB8"/>
      </a:accent5>
      <a:accent6>
        <a:srgbClr val="AC9A76"/>
      </a:accent6>
      <a:hlink>
        <a:srgbClr val="6E3D19"/>
      </a:hlink>
      <a:folHlink>
        <a:srgbClr val="CBC383"/>
      </a:folHlink>
    </a:clrScheme>
    <a:fontScheme name="Executive">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1" i="0" u="none" strike="noStrike" cap="none" normalizeH="0" baseline="0" smtClean="0">
            <a:ln>
              <a:noFill/>
            </a:ln>
            <a:solidFill>
              <a:srgbClr val="FFFF00"/>
            </a:solidFill>
            <a:effectLst>
              <a:outerShdw blurRad="38100" dist="38100" dir="2700000" algn="tl">
                <a:srgbClr val="000000">
                  <a:alpha val="43137"/>
                </a:srgbClr>
              </a:outerShdw>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1" i="0" u="none" strike="noStrike" cap="none" normalizeH="0" baseline="0" smtClean="0">
            <a:ln>
              <a:noFill/>
            </a:ln>
            <a:solidFill>
              <a:srgbClr val="FFFF00"/>
            </a:solidFill>
            <a:effectLst>
              <a:outerShdw blurRad="38100" dist="38100" dir="2700000" algn="tl">
                <a:srgbClr val="000000">
                  <a:alpha val="43137"/>
                </a:srgbClr>
              </a:outerShdw>
            </a:effectLst>
            <a:latin typeface="Tahoma" pitchFamily="34" charset="0"/>
            <a:cs typeface="Arial" pitchFamily="34" charset="0"/>
          </a:defRPr>
        </a:defPPr>
      </a:lstStyle>
    </a:lnDef>
  </a:objectDefaults>
  <a:extraClrSchemeLst>
    <a:extraClrScheme>
      <a:clrScheme name="Executive 1">
        <a:dk1>
          <a:srgbClr val="2C1102"/>
        </a:dk1>
        <a:lt1>
          <a:srgbClr val="686A69"/>
        </a:lt1>
        <a:dk2>
          <a:srgbClr val="FFFFFF"/>
        </a:dk2>
        <a:lt2>
          <a:srgbClr val="808080"/>
        </a:lt2>
        <a:accent1>
          <a:srgbClr val="212164"/>
        </a:accent1>
        <a:accent2>
          <a:srgbClr val="BEAA83"/>
        </a:accent2>
        <a:accent3>
          <a:srgbClr val="B9B9B9"/>
        </a:accent3>
        <a:accent4>
          <a:srgbClr val="240D01"/>
        </a:accent4>
        <a:accent5>
          <a:srgbClr val="ABABB8"/>
        </a:accent5>
        <a:accent6>
          <a:srgbClr val="AC9A76"/>
        </a:accent6>
        <a:hlink>
          <a:srgbClr val="6E3D19"/>
        </a:hlink>
        <a:folHlink>
          <a:srgbClr val="CBC38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تخطيط الاسبوع 8- 9</Template>
  <TotalTime>0</TotalTime>
  <Words>725</Words>
  <Application>Microsoft Office PowerPoint</Application>
  <PresentationFormat>On-screen Show (4:3)</PresentationFormat>
  <Paragraphs>65</Paragraphs>
  <Slides>17</Slides>
  <Notes>1</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تخطيط الاسبوع 8- 9</vt:lpstr>
      <vt:lpstr>Executive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Stress</dc:subject>
  <dc:creator>PROBOOK</dc:creator>
  <cp:keywords>stress, stress management, health, prevention, relaxation</cp:keywords>
  <cp:lastModifiedBy>PROBOOK</cp:lastModifiedBy>
  <cp:revision>1</cp:revision>
  <dcterms:created xsi:type="dcterms:W3CDTF">2020-04-02T10:46:51Z</dcterms:created>
  <dcterms:modified xsi:type="dcterms:W3CDTF">2020-04-02T10:47:17Z</dcterms:modified>
  <cp:category>general, health</cp:category>
</cp:coreProperties>
</file>